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70" r:id="rId4"/>
    <p:sldId id="271" r:id="rId5"/>
    <p:sldId id="274" r:id="rId6"/>
    <p:sldId id="273" r:id="rId7"/>
    <p:sldId id="275" r:id="rId8"/>
    <p:sldId id="278" r:id="rId9"/>
    <p:sldId id="276" r:id="rId10"/>
    <p:sldId id="283" r:id="rId11"/>
    <p:sldId id="277" r:id="rId12"/>
    <p:sldId id="279" r:id="rId13"/>
    <p:sldId id="280" r:id="rId14"/>
    <p:sldId id="281" r:id="rId15"/>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del, David (Federal)" initials="RD(" lastIdx="1" clrIdx="0">
    <p:extLst>
      <p:ext uri="{19B8F6BF-5375-455C-9EA6-DF929625EA0E}">
        <p15:presenceInfo xmlns:p15="http://schemas.microsoft.com/office/powerpoint/2012/main" userId="S-1-5-21-400491793-1610620802-1684573522-155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74912" autoAdjust="0"/>
  </p:normalViewPr>
  <p:slideViewPr>
    <p:cSldViewPr>
      <p:cViewPr varScale="1">
        <p:scale>
          <a:sx n="76" d="100"/>
          <a:sy n="76" d="100"/>
        </p:scale>
        <p:origin x="800" y="48"/>
      </p:cViewPr>
      <p:guideLst>
        <p:guide pos="3839"/>
        <p:guide orient="horz" pos="2160"/>
      </p:guideLst>
    </p:cSldViewPr>
  </p:slideViewPr>
  <p:notesTextViewPr>
    <p:cViewPr>
      <p:scale>
        <a:sx n="1" d="1"/>
        <a:sy n="1" d="1"/>
      </p:scale>
      <p:origin x="0" y="0"/>
    </p:cViewPr>
  </p:notesTextViewPr>
  <p:notesViewPr>
    <p:cSldViewPr>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iedel" userId="520d3459646dabe3" providerId="LiveId" clId="{A4B16B15-22F1-4D4D-BA31-80250B5F2481}"/>
    <pc:docChg chg="custSel modSld">
      <pc:chgData name="David Riedel" userId="520d3459646dabe3" providerId="LiveId" clId="{A4B16B15-22F1-4D4D-BA31-80250B5F2481}" dt="2018-11-01T02:20:19.120" v="1" actId="313"/>
      <pc:docMkLst>
        <pc:docMk/>
      </pc:docMkLst>
      <pc:sldChg chg="modSp modNotesTx">
        <pc:chgData name="David Riedel" userId="520d3459646dabe3" providerId="LiveId" clId="{A4B16B15-22F1-4D4D-BA31-80250B5F2481}" dt="2018-11-01T02:20:19.120" v="1" actId="313"/>
        <pc:sldMkLst>
          <pc:docMk/>
          <pc:sldMk cId="0" sldId="275"/>
        </pc:sldMkLst>
        <pc:spChg chg="mod">
          <ac:chgData name="David Riedel" userId="520d3459646dabe3" providerId="LiveId" clId="{A4B16B15-22F1-4D4D-BA31-80250B5F2481}" dt="2018-11-01T02:20:12.127" v="0" actId="313"/>
          <ac:spMkLst>
            <pc:docMk/>
            <pc:sldMk cId="0" sldId="275"/>
            <ac:spMk id="3" creationId="{33D3F650-DDA9-4991-9443-FA2F30D046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6A168-52E1-43CB-B992-07DDC6FADFB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a:extLst>
              <a:ext uri="{FF2B5EF4-FFF2-40B4-BE49-F238E27FC236}">
                <a16:creationId xmlns:a16="http://schemas.microsoft.com/office/drawing/2014/main" id="{28F5E10A-2B15-4540-A0CB-917EB678E7D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FE60DEE-A007-434E-B83D-698AE90978C0}" type="datetimeFigureOut">
              <a:rPr lang="en-US"/>
              <a:pPr>
                <a:defRPr/>
              </a:pPr>
              <a:t>10/31/2018</a:t>
            </a:fld>
            <a:endParaRPr dirty="0"/>
          </a:p>
        </p:txBody>
      </p:sp>
      <p:sp>
        <p:nvSpPr>
          <p:cNvPr id="4" name="Footer Placeholder 3">
            <a:extLst>
              <a:ext uri="{FF2B5EF4-FFF2-40B4-BE49-F238E27FC236}">
                <a16:creationId xmlns:a16="http://schemas.microsoft.com/office/drawing/2014/main" id="{CB4B90CF-2BF9-494A-BE7C-69E65D514EA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dirty="0"/>
          </a:p>
        </p:txBody>
      </p:sp>
      <p:sp>
        <p:nvSpPr>
          <p:cNvPr id="5" name="Slide Number Placeholder 4">
            <a:extLst>
              <a:ext uri="{FF2B5EF4-FFF2-40B4-BE49-F238E27FC236}">
                <a16:creationId xmlns:a16="http://schemas.microsoft.com/office/drawing/2014/main" id="{8E17C579-98F3-41FB-BD23-4ACB9E732D50}"/>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D587B22-E95C-41AF-AF33-B50622FAB930}" type="slidenum">
              <a:rPr/>
              <a:pPr>
                <a:defRPr/>
              </a:pPr>
              <a:t>‹#›</a:t>
            </a:fld>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DCF40C-07C8-4B80-8A52-92FEC1F1B4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a:extLst>
              <a:ext uri="{FF2B5EF4-FFF2-40B4-BE49-F238E27FC236}">
                <a16:creationId xmlns:a16="http://schemas.microsoft.com/office/drawing/2014/main" id="{53160C7C-629E-427B-926B-16B52329EF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212F1D0-1115-44A7-96BA-87DC96357C58}" type="datetimeFigureOut">
              <a:rPr lang="en-US"/>
              <a:pPr>
                <a:defRPr/>
              </a:pPr>
              <a:t>10/31/2018</a:t>
            </a:fld>
            <a:endParaRPr dirty="0"/>
          </a:p>
        </p:txBody>
      </p:sp>
      <p:sp>
        <p:nvSpPr>
          <p:cNvPr id="4" name="Slide Image Placeholder 3">
            <a:extLst>
              <a:ext uri="{FF2B5EF4-FFF2-40B4-BE49-F238E27FC236}">
                <a16:creationId xmlns:a16="http://schemas.microsoft.com/office/drawing/2014/main" id="{3EC27DBA-0AF9-4568-982D-200AD11136E3}"/>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a:extLst>
              <a:ext uri="{FF2B5EF4-FFF2-40B4-BE49-F238E27FC236}">
                <a16:creationId xmlns:a16="http://schemas.microsoft.com/office/drawing/2014/main" id="{860E35A4-8EE3-4B4C-9341-861BBE49EC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a:extLst>
              <a:ext uri="{FF2B5EF4-FFF2-40B4-BE49-F238E27FC236}">
                <a16:creationId xmlns:a16="http://schemas.microsoft.com/office/drawing/2014/main" id="{0284D8BC-6295-4A0F-8D3D-34F41C6D611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dirty="0"/>
          </a:p>
        </p:txBody>
      </p:sp>
      <p:sp>
        <p:nvSpPr>
          <p:cNvPr id="7" name="Slide Number Placeholder 6">
            <a:extLst>
              <a:ext uri="{FF2B5EF4-FFF2-40B4-BE49-F238E27FC236}">
                <a16:creationId xmlns:a16="http://schemas.microsoft.com/office/drawing/2014/main" id="{72CFE171-9F60-4B52-948D-8C5A9A740E3B}"/>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F253846-342B-402E-B209-7BADAB433B3D}" type="slidenum">
              <a:rPr/>
              <a:pPr>
                <a:defRPr/>
              </a:pPr>
              <a:t>‹#›</a:t>
            </a:fld>
            <a:endParaRP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“Phony War” is the name given to the period of time in World War Two from September 1939 to April 1940 when, after the blitzkrieg attack on Poland in September 1939, seemingly nothing happened.</a:t>
            </a:r>
            <a:endParaRPr lang="en-US" dirty="0"/>
          </a:p>
        </p:txBody>
      </p:sp>
      <p:sp>
        <p:nvSpPr>
          <p:cNvPr id="4" name="Slide Number Placeholder 3"/>
          <p:cNvSpPr>
            <a:spLocks noGrp="1"/>
          </p:cNvSpPr>
          <p:nvPr>
            <p:ph type="sldNum" sz="quarter" idx="5"/>
          </p:nvPr>
        </p:nvSpPr>
        <p:spPr/>
        <p:txBody>
          <a:bodyPr/>
          <a:lstStyle/>
          <a:p>
            <a:pPr>
              <a:defRPr/>
            </a:pPr>
            <a:fld id="{4F253846-342B-402E-B209-7BADAB433B3D}" type="slidenum">
              <a:rPr lang="en-US" smtClean="0"/>
              <a:pPr>
                <a:defRPr/>
              </a:pPr>
              <a:t>7</a:t>
            </a:fld>
            <a:endParaRPr lang="en-US" dirty="0"/>
          </a:p>
        </p:txBody>
      </p:sp>
    </p:spTree>
    <p:extLst>
      <p:ext uri="{BB962C8B-B14F-4D97-AF65-F5344CB8AC3E}">
        <p14:creationId xmlns:p14="http://schemas.microsoft.com/office/powerpoint/2010/main" val="37265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altLang="en-US" sz="2800" baseline="30000" dirty="0"/>
              <a:t>World economy stopped for 1-4 months </a:t>
            </a:r>
          </a:p>
          <a:p>
            <a:pPr lvl="1">
              <a:buFont typeface="Arial" panose="020B0604020202020204" pitchFamily="34" charset="0"/>
              <a:buChar char="•"/>
            </a:pPr>
            <a:r>
              <a:rPr lang="en-US" altLang="en-US" sz="2800" baseline="30000" dirty="0"/>
              <a:t>Lost $6- $24 trillion (2009 prices) </a:t>
            </a:r>
          </a:p>
          <a:p>
            <a:pPr lvl="1">
              <a:buFont typeface="Arial" panose="020B0604020202020204" pitchFamily="34" charset="0"/>
              <a:buChar char="•"/>
            </a:pPr>
            <a:r>
              <a:rPr lang="en-US" altLang="en-US" sz="2800" baseline="30000" dirty="0"/>
              <a:t>Lost ~8 % of Global GDP </a:t>
            </a:r>
          </a:p>
          <a:p>
            <a:pPr marL="487363" indent="-514350">
              <a:buFont typeface="+mj-lt"/>
              <a:buAutoNum type="arabicPeriod"/>
            </a:pPr>
            <a:r>
              <a:rPr lang="en-US" altLang="en-US" sz="2800" b="1" u="sng" baseline="30000" dirty="0"/>
              <a:t>USA</a:t>
            </a:r>
            <a:r>
              <a:rPr lang="en-US" altLang="en-US" sz="2800" baseline="30000" dirty="0"/>
              <a:t>: ~10% GDP</a:t>
            </a:r>
          </a:p>
          <a:p>
            <a:pPr marL="487363" indent="-514350">
              <a:buFont typeface="+mj-lt"/>
              <a:buAutoNum type="arabicPeriod"/>
            </a:pPr>
            <a:r>
              <a:rPr lang="en-US" altLang="en-US" sz="2800" b="1" u="sng" baseline="30000" dirty="0"/>
              <a:t>Euro Area Crisis Countries</a:t>
            </a:r>
            <a:r>
              <a:rPr lang="en-US" altLang="en-US" sz="2800" baseline="30000" dirty="0"/>
              <a:t>: ~25% GDP</a:t>
            </a:r>
          </a:p>
          <a:p>
            <a:pPr marL="833438" lvl="1" indent="-514350"/>
            <a:r>
              <a:rPr lang="en-US" altLang="en-US" sz="2800" baseline="30000" dirty="0"/>
              <a:t>Italy, Spain, Greece, Ireland, Portugal </a:t>
            </a:r>
          </a:p>
          <a:p>
            <a:pPr marL="487363" indent="-514350">
              <a:buFont typeface="+mj-lt"/>
              <a:buAutoNum type="arabicPeriod"/>
            </a:pPr>
            <a:r>
              <a:rPr lang="en-US" altLang="en-US" sz="2800" b="1" u="sng" baseline="30000" dirty="0"/>
              <a:t>Euro Area Core Countries</a:t>
            </a:r>
            <a:r>
              <a:rPr lang="en-US" altLang="en-US" sz="2800" baseline="30000" dirty="0"/>
              <a:t>:  ~10% GDP</a:t>
            </a:r>
          </a:p>
          <a:p>
            <a:pPr marL="833438" lvl="1" indent="-514350"/>
            <a:r>
              <a:rPr lang="en-US" altLang="en-US" sz="2800" baseline="30000" dirty="0"/>
              <a:t>Germany, France, Netherlands</a:t>
            </a:r>
          </a:p>
          <a:p>
            <a:endParaRPr lang="en-US" dirty="0"/>
          </a:p>
        </p:txBody>
      </p:sp>
      <p:sp>
        <p:nvSpPr>
          <p:cNvPr id="4" name="Slide Number Placeholder 3"/>
          <p:cNvSpPr>
            <a:spLocks noGrp="1"/>
          </p:cNvSpPr>
          <p:nvPr>
            <p:ph type="sldNum" sz="quarter" idx="10"/>
          </p:nvPr>
        </p:nvSpPr>
        <p:spPr/>
        <p:txBody>
          <a:bodyPr/>
          <a:lstStyle/>
          <a:p>
            <a:pPr>
              <a:defRPr/>
            </a:pPr>
            <a:fld id="{4F253846-342B-402E-B209-7BADAB433B3D}" type="slidenum">
              <a:rPr lang="en-US" smtClean="0"/>
              <a:pPr>
                <a:defRPr/>
              </a:pPr>
              <a:t>9</a:t>
            </a:fld>
            <a:endParaRPr lang="en-US" dirty="0"/>
          </a:p>
        </p:txBody>
      </p:sp>
    </p:spTree>
    <p:extLst>
      <p:ext uri="{BB962C8B-B14F-4D97-AF65-F5344CB8AC3E}">
        <p14:creationId xmlns:p14="http://schemas.microsoft.com/office/powerpoint/2010/main" val="349891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30000" dirty="0"/>
              <a:t>Initial investments were excessive, unproductive, and wasteful</a:t>
            </a:r>
          </a:p>
          <a:p>
            <a:r>
              <a:rPr lang="en-US" altLang="en-US" sz="1200" baseline="30000" dirty="0"/>
              <a:t>Spillover from USA and Euro Area Crisis countries boomeranged back to the Core</a:t>
            </a:r>
          </a:p>
          <a:p>
            <a:r>
              <a:rPr lang="en-US" altLang="en-US" sz="1200" baseline="30000" dirty="0"/>
              <a:t>Innocent bystanders: emerging markets suffering from drop in demand and worldwide capital restrictions </a:t>
            </a:r>
          </a:p>
          <a:p>
            <a:r>
              <a:rPr lang="en-US" altLang="en-US" sz="1200" baseline="30000" dirty="0"/>
              <a:t>Political backlash</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4F253846-342B-402E-B209-7BADAB433B3D}" type="slidenum">
              <a:rPr lang="en-US" smtClean="0"/>
              <a:pPr>
                <a:defRPr/>
              </a:pPr>
              <a:t>10</a:t>
            </a:fld>
            <a:endParaRPr lang="en-US" dirty="0"/>
          </a:p>
        </p:txBody>
      </p:sp>
    </p:spTree>
    <p:extLst>
      <p:ext uri="{BB962C8B-B14F-4D97-AF65-F5344CB8AC3E}">
        <p14:creationId xmlns:p14="http://schemas.microsoft.com/office/powerpoint/2010/main" val="234466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BF7704BD-5BCE-444E-9634-C730492A9EAE}"/>
              </a:ext>
            </a:extLst>
          </p:cNvPr>
          <p:cNvGrpSpPr/>
          <p:nvPr/>
        </p:nvGrpSpPr>
        <p:grpSpPr bwMode="invGray">
          <a:xfrm>
            <a:off x="1584896" y="4724400"/>
            <a:ext cx="8631936" cy="64008"/>
            <a:chOff x="-4110038" y="2703513"/>
            <a:chExt cx="17394239" cy="160336"/>
          </a:xfrm>
          <a:solidFill>
            <a:schemeClr val="accent1"/>
          </a:solidFill>
        </p:grpSpPr>
        <p:sp>
          <p:nvSpPr>
            <p:cNvPr id="5" name="Freeform 5">
              <a:extLst>
                <a:ext uri="{FF2B5EF4-FFF2-40B4-BE49-F238E27FC236}">
                  <a16:creationId xmlns:a16="http://schemas.microsoft.com/office/drawing/2014/main" id="{775F4E17-79D3-4C1B-8AAF-55CE8206886E}"/>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 name="Freeform 6">
              <a:extLst>
                <a:ext uri="{FF2B5EF4-FFF2-40B4-BE49-F238E27FC236}">
                  <a16:creationId xmlns:a16="http://schemas.microsoft.com/office/drawing/2014/main" id="{6A3A8A86-C09E-4069-8BEA-62C4B417D15D}"/>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 name="Freeform 7">
              <a:extLst>
                <a:ext uri="{FF2B5EF4-FFF2-40B4-BE49-F238E27FC236}">
                  <a16:creationId xmlns:a16="http://schemas.microsoft.com/office/drawing/2014/main" id="{F5A939B8-2FCF-49ED-9ED9-DFA240333C32}"/>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 name="Freeform 8">
              <a:extLst>
                <a:ext uri="{FF2B5EF4-FFF2-40B4-BE49-F238E27FC236}">
                  <a16:creationId xmlns:a16="http://schemas.microsoft.com/office/drawing/2014/main" id="{F9CF5C60-626B-4F1B-A2D4-AF28262F1888}"/>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 name="Freeform 9">
              <a:extLst>
                <a:ext uri="{FF2B5EF4-FFF2-40B4-BE49-F238E27FC236}">
                  <a16:creationId xmlns:a16="http://schemas.microsoft.com/office/drawing/2014/main" id="{2C1FBD36-E13A-4A85-B08E-5DE3959F6FFA}"/>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 name="Freeform 10">
              <a:extLst>
                <a:ext uri="{FF2B5EF4-FFF2-40B4-BE49-F238E27FC236}">
                  <a16:creationId xmlns:a16="http://schemas.microsoft.com/office/drawing/2014/main" id="{56F217EB-B788-4FD5-90E4-4DEF8E7F0EA0}"/>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 name="Freeform 11">
              <a:extLst>
                <a:ext uri="{FF2B5EF4-FFF2-40B4-BE49-F238E27FC236}">
                  <a16:creationId xmlns:a16="http://schemas.microsoft.com/office/drawing/2014/main" id="{1F09EC08-686E-47D4-8833-46941C51EC2F}"/>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 name="Freeform 12">
              <a:extLst>
                <a:ext uri="{FF2B5EF4-FFF2-40B4-BE49-F238E27FC236}">
                  <a16:creationId xmlns:a16="http://schemas.microsoft.com/office/drawing/2014/main" id="{D8E7B88B-B79E-4DE5-9229-3802EDD71032}"/>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 name="Freeform 13">
              <a:extLst>
                <a:ext uri="{FF2B5EF4-FFF2-40B4-BE49-F238E27FC236}">
                  <a16:creationId xmlns:a16="http://schemas.microsoft.com/office/drawing/2014/main" id="{D6999D22-40DE-4DC4-8593-0A7CE18EE84B}"/>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 name="Freeform 14">
              <a:extLst>
                <a:ext uri="{FF2B5EF4-FFF2-40B4-BE49-F238E27FC236}">
                  <a16:creationId xmlns:a16="http://schemas.microsoft.com/office/drawing/2014/main" id="{447036D3-DBF0-47E9-BD46-A1B75480D99E}"/>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 name="Freeform 15">
              <a:extLst>
                <a:ext uri="{FF2B5EF4-FFF2-40B4-BE49-F238E27FC236}">
                  <a16:creationId xmlns:a16="http://schemas.microsoft.com/office/drawing/2014/main" id="{930CD886-5E88-4257-944B-A47E4720AC04}"/>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 name="Freeform 16">
              <a:extLst>
                <a:ext uri="{FF2B5EF4-FFF2-40B4-BE49-F238E27FC236}">
                  <a16:creationId xmlns:a16="http://schemas.microsoft.com/office/drawing/2014/main" id="{A47821D5-6562-4C49-A28D-6459041D82DB}"/>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 name="Freeform 17">
              <a:extLst>
                <a:ext uri="{FF2B5EF4-FFF2-40B4-BE49-F238E27FC236}">
                  <a16:creationId xmlns:a16="http://schemas.microsoft.com/office/drawing/2014/main" id="{9016FE4E-89FB-4FEA-BEF9-9E075D18E42E}"/>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 name="Freeform 18">
              <a:extLst>
                <a:ext uri="{FF2B5EF4-FFF2-40B4-BE49-F238E27FC236}">
                  <a16:creationId xmlns:a16="http://schemas.microsoft.com/office/drawing/2014/main" id="{7BF258C2-CDA5-40A2-9482-11BE1670EA3C}"/>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 name="Freeform 19">
              <a:extLst>
                <a:ext uri="{FF2B5EF4-FFF2-40B4-BE49-F238E27FC236}">
                  <a16:creationId xmlns:a16="http://schemas.microsoft.com/office/drawing/2014/main" id="{290E6597-D5D5-425B-A63F-4475D85487AE}"/>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 name="Freeform 20">
              <a:extLst>
                <a:ext uri="{FF2B5EF4-FFF2-40B4-BE49-F238E27FC236}">
                  <a16:creationId xmlns:a16="http://schemas.microsoft.com/office/drawing/2014/main" id="{4B042019-8711-4729-A6A5-49F17AC68EA8}"/>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 name="Freeform 21">
              <a:extLst>
                <a:ext uri="{FF2B5EF4-FFF2-40B4-BE49-F238E27FC236}">
                  <a16:creationId xmlns:a16="http://schemas.microsoft.com/office/drawing/2014/main" id="{17E49834-493E-41F7-B342-A06D6AA7AEDB}"/>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 name="Freeform 22">
              <a:extLst>
                <a:ext uri="{FF2B5EF4-FFF2-40B4-BE49-F238E27FC236}">
                  <a16:creationId xmlns:a16="http://schemas.microsoft.com/office/drawing/2014/main" id="{09374CB5-2EE3-4431-8380-75EB031F065E}"/>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 name="Freeform 23">
              <a:extLst>
                <a:ext uri="{FF2B5EF4-FFF2-40B4-BE49-F238E27FC236}">
                  <a16:creationId xmlns:a16="http://schemas.microsoft.com/office/drawing/2014/main" id="{C9741757-1537-45FC-A648-385DE8BAA31F}"/>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 name="Freeform 24">
              <a:extLst>
                <a:ext uri="{FF2B5EF4-FFF2-40B4-BE49-F238E27FC236}">
                  <a16:creationId xmlns:a16="http://schemas.microsoft.com/office/drawing/2014/main" id="{C526F4B6-CE8C-48B0-8E45-CDBFCFC269FE}"/>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 name="Freeform 25">
              <a:extLst>
                <a:ext uri="{FF2B5EF4-FFF2-40B4-BE49-F238E27FC236}">
                  <a16:creationId xmlns:a16="http://schemas.microsoft.com/office/drawing/2014/main" id="{D032A2BE-D743-4335-808E-6F7C31DA9068}"/>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 name="Freeform 26">
              <a:extLst>
                <a:ext uri="{FF2B5EF4-FFF2-40B4-BE49-F238E27FC236}">
                  <a16:creationId xmlns:a16="http://schemas.microsoft.com/office/drawing/2014/main" id="{F5E58AC4-6F35-4D5A-A49F-54F91F512CC6}"/>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 name="Freeform 27">
              <a:extLst>
                <a:ext uri="{FF2B5EF4-FFF2-40B4-BE49-F238E27FC236}">
                  <a16:creationId xmlns:a16="http://schemas.microsoft.com/office/drawing/2014/main" id="{65CDF7F4-833E-41F9-9FBF-1602A2D20C65}"/>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 name="Freeform 28">
              <a:extLst>
                <a:ext uri="{FF2B5EF4-FFF2-40B4-BE49-F238E27FC236}">
                  <a16:creationId xmlns:a16="http://schemas.microsoft.com/office/drawing/2014/main" id="{D26D45B2-A8F4-499C-ACD2-FEDFB552140B}"/>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 name="Freeform 29">
              <a:extLst>
                <a:ext uri="{FF2B5EF4-FFF2-40B4-BE49-F238E27FC236}">
                  <a16:creationId xmlns:a16="http://schemas.microsoft.com/office/drawing/2014/main" id="{CD6B6D74-37F8-47B2-87F7-E103C3FAE123}"/>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 name="Freeform 30">
              <a:extLst>
                <a:ext uri="{FF2B5EF4-FFF2-40B4-BE49-F238E27FC236}">
                  <a16:creationId xmlns:a16="http://schemas.microsoft.com/office/drawing/2014/main" id="{BF19A12D-1FB1-4213-BA33-DE8624397CAF}"/>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1" name="Freeform 31">
              <a:extLst>
                <a:ext uri="{FF2B5EF4-FFF2-40B4-BE49-F238E27FC236}">
                  <a16:creationId xmlns:a16="http://schemas.microsoft.com/office/drawing/2014/main" id="{30A0A660-77D1-4007-B2C6-BEEF9360D63A}"/>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2" name="Freeform 32">
              <a:extLst>
                <a:ext uri="{FF2B5EF4-FFF2-40B4-BE49-F238E27FC236}">
                  <a16:creationId xmlns:a16="http://schemas.microsoft.com/office/drawing/2014/main" id="{CE5EFB2F-A81B-4CDA-A7DA-6E337B937C86}"/>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3" name="Freeform 33">
              <a:extLst>
                <a:ext uri="{FF2B5EF4-FFF2-40B4-BE49-F238E27FC236}">
                  <a16:creationId xmlns:a16="http://schemas.microsoft.com/office/drawing/2014/main" id="{8C37B19B-C096-4F3C-9FC2-5C59AEA1F813}"/>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4" name="Freeform 34">
              <a:extLst>
                <a:ext uri="{FF2B5EF4-FFF2-40B4-BE49-F238E27FC236}">
                  <a16:creationId xmlns:a16="http://schemas.microsoft.com/office/drawing/2014/main" id="{A43551A2-026F-44BD-AF31-19B6EE355E3C}"/>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5" name="Freeform 35">
              <a:extLst>
                <a:ext uri="{FF2B5EF4-FFF2-40B4-BE49-F238E27FC236}">
                  <a16:creationId xmlns:a16="http://schemas.microsoft.com/office/drawing/2014/main" id="{2452D085-6FC7-46E8-9FC0-DA57EF10929E}"/>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6" name="Freeform 36">
              <a:extLst>
                <a:ext uri="{FF2B5EF4-FFF2-40B4-BE49-F238E27FC236}">
                  <a16:creationId xmlns:a16="http://schemas.microsoft.com/office/drawing/2014/main" id="{834DF5F6-5305-430F-9DFA-43D3E2C27F1E}"/>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7" name="Freeform 37">
              <a:extLst>
                <a:ext uri="{FF2B5EF4-FFF2-40B4-BE49-F238E27FC236}">
                  <a16:creationId xmlns:a16="http://schemas.microsoft.com/office/drawing/2014/main" id="{10ABF073-FAFD-436D-8B4A-614575CAE485}"/>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8" name="Freeform 38">
              <a:extLst>
                <a:ext uri="{FF2B5EF4-FFF2-40B4-BE49-F238E27FC236}">
                  <a16:creationId xmlns:a16="http://schemas.microsoft.com/office/drawing/2014/main" id="{15C5DF87-B013-4A76-90A6-357E7A10E7A6}"/>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9" name="Freeform 39">
              <a:extLst>
                <a:ext uri="{FF2B5EF4-FFF2-40B4-BE49-F238E27FC236}">
                  <a16:creationId xmlns:a16="http://schemas.microsoft.com/office/drawing/2014/main" id="{FAF6F59B-8C3B-439B-BAB1-B04139D0099E}"/>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0" name="Freeform 40">
              <a:extLst>
                <a:ext uri="{FF2B5EF4-FFF2-40B4-BE49-F238E27FC236}">
                  <a16:creationId xmlns:a16="http://schemas.microsoft.com/office/drawing/2014/main" id="{822EE541-64A1-462D-9A63-17DFCBF83D0A}"/>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1" name="Freeform 41">
              <a:extLst>
                <a:ext uri="{FF2B5EF4-FFF2-40B4-BE49-F238E27FC236}">
                  <a16:creationId xmlns:a16="http://schemas.microsoft.com/office/drawing/2014/main" id="{A07B9284-59AC-436B-B85D-FA180BA54EB0}"/>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2" name="Freeform 42">
              <a:extLst>
                <a:ext uri="{FF2B5EF4-FFF2-40B4-BE49-F238E27FC236}">
                  <a16:creationId xmlns:a16="http://schemas.microsoft.com/office/drawing/2014/main" id="{68E75DB1-7A15-4A34-80B5-9B7DD7CA6A58}"/>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3" name="Freeform 43">
              <a:extLst>
                <a:ext uri="{FF2B5EF4-FFF2-40B4-BE49-F238E27FC236}">
                  <a16:creationId xmlns:a16="http://schemas.microsoft.com/office/drawing/2014/main" id="{CDEA50DA-CBF5-4809-A977-47EA502A57CF}"/>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4" name="Freeform 44">
              <a:extLst>
                <a:ext uri="{FF2B5EF4-FFF2-40B4-BE49-F238E27FC236}">
                  <a16:creationId xmlns:a16="http://schemas.microsoft.com/office/drawing/2014/main" id="{7D2B09AF-139E-48B7-BCCF-1D4CA2639B64}"/>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5" name="Freeform 45">
              <a:extLst>
                <a:ext uri="{FF2B5EF4-FFF2-40B4-BE49-F238E27FC236}">
                  <a16:creationId xmlns:a16="http://schemas.microsoft.com/office/drawing/2014/main" id="{92881025-DEC4-4273-A395-8DFE881C2DFA}"/>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6" name="Freeform 46">
              <a:extLst>
                <a:ext uri="{FF2B5EF4-FFF2-40B4-BE49-F238E27FC236}">
                  <a16:creationId xmlns:a16="http://schemas.microsoft.com/office/drawing/2014/main" id="{72D80BD2-7897-4C5A-9766-0935794D47FF}"/>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7" name="Freeform 47">
              <a:extLst>
                <a:ext uri="{FF2B5EF4-FFF2-40B4-BE49-F238E27FC236}">
                  <a16:creationId xmlns:a16="http://schemas.microsoft.com/office/drawing/2014/main" id="{FE9C6FCD-3957-447F-A1D2-DE0CB51139E3}"/>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8" name="Freeform 48">
              <a:extLst>
                <a:ext uri="{FF2B5EF4-FFF2-40B4-BE49-F238E27FC236}">
                  <a16:creationId xmlns:a16="http://schemas.microsoft.com/office/drawing/2014/main" id="{46453758-A7D6-4105-B517-F5EC64F7DC9C}"/>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9" name="Freeform 49">
              <a:extLst>
                <a:ext uri="{FF2B5EF4-FFF2-40B4-BE49-F238E27FC236}">
                  <a16:creationId xmlns:a16="http://schemas.microsoft.com/office/drawing/2014/main" id="{1F0E9850-7EA4-4DF9-9FF4-AF385E67F08C}"/>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0" name="Freeform 50">
              <a:extLst>
                <a:ext uri="{FF2B5EF4-FFF2-40B4-BE49-F238E27FC236}">
                  <a16:creationId xmlns:a16="http://schemas.microsoft.com/office/drawing/2014/main" id="{2DE20898-9C55-4AA6-A2F2-66942ECF6875}"/>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1" name="Freeform 51">
              <a:extLst>
                <a:ext uri="{FF2B5EF4-FFF2-40B4-BE49-F238E27FC236}">
                  <a16:creationId xmlns:a16="http://schemas.microsoft.com/office/drawing/2014/main" id="{29329F2F-ADE8-49FE-9F95-99135355941E}"/>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2" name="Freeform 52">
              <a:extLst>
                <a:ext uri="{FF2B5EF4-FFF2-40B4-BE49-F238E27FC236}">
                  <a16:creationId xmlns:a16="http://schemas.microsoft.com/office/drawing/2014/main" id="{7C2FF8D4-75DD-4F2F-8612-966538EF6366}"/>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3" name="Freeform 53">
              <a:extLst>
                <a:ext uri="{FF2B5EF4-FFF2-40B4-BE49-F238E27FC236}">
                  <a16:creationId xmlns:a16="http://schemas.microsoft.com/office/drawing/2014/main" id="{25B674B2-1F9D-4F4A-9CBC-AFDD2870BDD2}"/>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4" name="Freeform 54">
              <a:extLst>
                <a:ext uri="{FF2B5EF4-FFF2-40B4-BE49-F238E27FC236}">
                  <a16:creationId xmlns:a16="http://schemas.microsoft.com/office/drawing/2014/main" id="{C9C21A03-A5EF-4E28-904F-5CB036583AC2}"/>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5" name="Freeform 55">
              <a:extLst>
                <a:ext uri="{FF2B5EF4-FFF2-40B4-BE49-F238E27FC236}">
                  <a16:creationId xmlns:a16="http://schemas.microsoft.com/office/drawing/2014/main" id="{63F04194-A2D4-4826-8000-912207BBF494}"/>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6" name="Freeform 56">
              <a:extLst>
                <a:ext uri="{FF2B5EF4-FFF2-40B4-BE49-F238E27FC236}">
                  <a16:creationId xmlns:a16="http://schemas.microsoft.com/office/drawing/2014/main" id="{08563CAB-1833-4761-82D7-B4718E885B2F}"/>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7" name="Freeform 57">
              <a:extLst>
                <a:ext uri="{FF2B5EF4-FFF2-40B4-BE49-F238E27FC236}">
                  <a16:creationId xmlns:a16="http://schemas.microsoft.com/office/drawing/2014/main" id="{63446F16-7071-42D1-8E53-4E43EFCFB931}"/>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8" name="Freeform 58">
              <a:extLst>
                <a:ext uri="{FF2B5EF4-FFF2-40B4-BE49-F238E27FC236}">
                  <a16:creationId xmlns:a16="http://schemas.microsoft.com/office/drawing/2014/main" id="{F70C3860-7B8C-491D-BAF7-C1852FD04D9A}"/>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9" name="Freeform 59">
              <a:extLst>
                <a:ext uri="{FF2B5EF4-FFF2-40B4-BE49-F238E27FC236}">
                  <a16:creationId xmlns:a16="http://schemas.microsoft.com/office/drawing/2014/main" id="{5663BE87-A7E9-4CD0-A9DB-81121852C861}"/>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0" name="Freeform 60">
              <a:extLst>
                <a:ext uri="{FF2B5EF4-FFF2-40B4-BE49-F238E27FC236}">
                  <a16:creationId xmlns:a16="http://schemas.microsoft.com/office/drawing/2014/main" id="{A296612D-D163-4823-A3C5-B5FF94C927B7}"/>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1" name="Freeform 61">
              <a:extLst>
                <a:ext uri="{FF2B5EF4-FFF2-40B4-BE49-F238E27FC236}">
                  <a16:creationId xmlns:a16="http://schemas.microsoft.com/office/drawing/2014/main" id="{B4758A11-E1F4-43C4-B9E7-8F379051E728}"/>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2" name="Freeform 62">
              <a:extLst>
                <a:ext uri="{FF2B5EF4-FFF2-40B4-BE49-F238E27FC236}">
                  <a16:creationId xmlns:a16="http://schemas.microsoft.com/office/drawing/2014/main" id="{C4A17B70-B178-4211-BEF8-496960BD18E3}"/>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3" name="Freeform 63">
              <a:extLst>
                <a:ext uri="{FF2B5EF4-FFF2-40B4-BE49-F238E27FC236}">
                  <a16:creationId xmlns:a16="http://schemas.microsoft.com/office/drawing/2014/main" id="{94CA6F64-FAD1-4BD1-8AF6-A3D26801DC1E}"/>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4" name="Freeform 64">
              <a:extLst>
                <a:ext uri="{FF2B5EF4-FFF2-40B4-BE49-F238E27FC236}">
                  <a16:creationId xmlns:a16="http://schemas.microsoft.com/office/drawing/2014/main" id="{DF96AE05-4DA5-4EC2-B811-45EE12540AB3}"/>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5" name="Freeform 65">
              <a:extLst>
                <a:ext uri="{FF2B5EF4-FFF2-40B4-BE49-F238E27FC236}">
                  <a16:creationId xmlns:a16="http://schemas.microsoft.com/office/drawing/2014/main" id="{A063679A-7A0F-425D-8FE2-2755AA3D0968}"/>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6" name="Freeform 66">
              <a:extLst>
                <a:ext uri="{FF2B5EF4-FFF2-40B4-BE49-F238E27FC236}">
                  <a16:creationId xmlns:a16="http://schemas.microsoft.com/office/drawing/2014/main" id="{29B82CB0-12ED-4D43-ADC8-BF4EB1D4BD2E}"/>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7" name="Freeform 67">
              <a:extLst>
                <a:ext uri="{FF2B5EF4-FFF2-40B4-BE49-F238E27FC236}">
                  <a16:creationId xmlns:a16="http://schemas.microsoft.com/office/drawing/2014/main" id="{8006E785-D02C-4157-93A3-47F579C89DB8}"/>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8" name="Freeform 68">
              <a:extLst>
                <a:ext uri="{FF2B5EF4-FFF2-40B4-BE49-F238E27FC236}">
                  <a16:creationId xmlns:a16="http://schemas.microsoft.com/office/drawing/2014/main" id="{0630671F-DAD9-47A0-BCCD-DF8491DBF2EA}"/>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9" name="Freeform 69">
              <a:extLst>
                <a:ext uri="{FF2B5EF4-FFF2-40B4-BE49-F238E27FC236}">
                  <a16:creationId xmlns:a16="http://schemas.microsoft.com/office/drawing/2014/main" id="{440572C5-39DA-4B71-A7D6-90D37D77CD10}"/>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0" name="Freeform 70">
              <a:extLst>
                <a:ext uri="{FF2B5EF4-FFF2-40B4-BE49-F238E27FC236}">
                  <a16:creationId xmlns:a16="http://schemas.microsoft.com/office/drawing/2014/main" id="{1BBBEF31-D978-4FCE-B11D-F29E6A4B56A9}"/>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1" name="Freeform 71">
              <a:extLst>
                <a:ext uri="{FF2B5EF4-FFF2-40B4-BE49-F238E27FC236}">
                  <a16:creationId xmlns:a16="http://schemas.microsoft.com/office/drawing/2014/main" id="{2070E916-469D-4BE6-9827-3C69C8504FCF}"/>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2" name="Freeform 72">
              <a:extLst>
                <a:ext uri="{FF2B5EF4-FFF2-40B4-BE49-F238E27FC236}">
                  <a16:creationId xmlns:a16="http://schemas.microsoft.com/office/drawing/2014/main" id="{A5A1E12C-05E4-4800-8D30-AE24B1508A80}"/>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3" name="Freeform 73">
              <a:extLst>
                <a:ext uri="{FF2B5EF4-FFF2-40B4-BE49-F238E27FC236}">
                  <a16:creationId xmlns:a16="http://schemas.microsoft.com/office/drawing/2014/main" id="{B45A543F-593E-4F9F-A78A-28587C090CFA}"/>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4" name="Freeform 74">
              <a:extLst>
                <a:ext uri="{FF2B5EF4-FFF2-40B4-BE49-F238E27FC236}">
                  <a16:creationId xmlns:a16="http://schemas.microsoft.com/office/drawing/2014/main" id="{10CAFCC5-4EEA-4B46-AB79-FA069C28F18E}"/>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5" name="Freeform 75">
              <a:extLst>
                <a:ext uri="{FF2B5EF4-FFF2-40B4-BE49-F238E27FC236}">
                  <a16:creationId xmlns:a16="http://schemas.microsoft.com/office/drawing/2014/main" id="{9E7F25B1-FB47-4399-AB6B-962D5F0F555E}"/>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6" name="Freeform 76">
              <a:extLst>
                <a:ext uri="{FF2B5EF4-FFF2-40B4-BE49-F238E27FC236}">
                  <a16:creationId xmlns:a16="http://schemas.microsoft.com/office/drawing/2014/main" id="{C24F8B3F-4FC0-4691-8753-0C45D5F817EF}"/>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7" name="Freeform 77">
              <a:extLst>
                <a:ext uri="{FF2B5EF4-FFF2-40B4-BE49-F238E27FC236}">
                  <a16:creationId xmlns:a16="http://schemas.microsoft.com/office/drawing/2014/main" id="{BC4E8349-90F6-4892-B7FB-AFB35928C516}"/>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8" name="Freeform 78">
              <a:extLst>
                <a:ext uri="{FF2B5EF4-FFF2-40B4-BE49-F238E27FC236}">
                  <a16:creationId xmlns:a16="http://schemas.microsoft.com/office/drawing/2014/main" id="{CA964271-B818-4D99-8004-31FE8382BDC0}"/>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9" name="Freeform 79">
              <a:extLst>
                <a:ext uri="{FF2B5EF4-FFF2-40B4-BE49-F238E27FC236}">
                  <a16:creationId xmlns:a16="http://schemas.microsoft.com/office/drawing/2014/main" id="{14A2FAE8-CC57-4669-BEAA-7C925B8CC93E}"/>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0" name="Freeform 80">
              <a:extLst>
                <a:ext uri="{FF2B5EF4-FFF2-40B4-BE49-F238E27FC236}">
                  <a16:creationId xmlns:a16="http://schemas.microsoft.com/office/drawing/2014/main" id="{6FA98183-0570-4719-ADA3-07A3AE5D01F5}"/>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1" name="Freeform 81">
              <a:extLst>
                <a:ext uri="{FF2B5EF4-FFF2-40B4-BE49-F238E27FC236}">
                  <a16:creationId xmlns:a16="http://schemas.microsoft.com/office/drawing/2014/main" id="{019F2B55-F2A8-440D-9119-EAACA6934337}"/>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2" name="Freeform 82">
              <a:extLst>
                <a:ext uri="{FF2B5EF4-FFF2-40B4-BE49-F238E27FC236}">
                  <a16:creationId xmlns:a16="http://schemas.microsoft.com/office/drawing/2014/main" id="{F6752CA4-EB25-4070-99CA-F65A9F59D82F}"/>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3" name="Freeform 83">
              <a:extLst>
                <a:ext uri="{FF2B5EF4-FFF2-40B4-BE49-F238E27FC236}">
                  <a16:creationId xmlns:a16="http://schemas.microsoft.com/office/drawing/2014/main" id="{D04EB193-008C-49EA-8213-AFCFCA644B30}"/>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4" name="Freeform 84">
              <a:extLst>
                <a:ext uri="{FF2B5EF4-FFF2-40B4-BE49-F238E27FC236}">
                  <a16:creationId xmlns:a16="http://schemas.microsoft.com/office/drawing/2014/main" id="{89477609-A804-4DE9-B321-D76851368D45}"/>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5" name="Freeform 85">
              <a:extLst>
                <a:ext uri="{FF2B5EF4-FFF2-40B4-BE49-F238E27FC236}">
                  <a16:creationId xmlns:a16="http://schemas.microsoft.com/office/drawing/2014/main" id="{C0A652B5-762E-4E4B-8FF0-EB3E1EEE4D4B}"/>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6" name="Freeform 86">
              <a:extLst>
                <a:ext uri="{FF2B5EF4-FFF2-40B4-BE49-F238E27FC236}">
                  <a16:creationId xmlns:a16="http://schemas.microsoft.com/office/drawing/2014/main" id="{58F50E55-7154-4B91-A30D-7F7F28EEB46C}"/>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7" name="Freeform 87">
              <a:extLst>
                <a:ext uri="{FF2B5EF4-FFF2-40B4-BE49-F238E27FC236}">
                  <a16:creationId xmlns:a16="http://schemas.microsoft.com/office/drawing/2014/main" id="{745EE36D-7DE7-497B-B51C-F18F494FB004}"/>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8" name="Freeform 88">
              <a:extLst>
                <a:ext uri="{FF2B5EF4-FFF2-40B4-BE49-F238E27FC236}">
                  <a16:creationId xmlns:a16="http://schemas.microsoft.com/office/drawing/2014/main" id="{3ABC0C76-6CAC-499B-BFE8-EED452923476}"/>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9" name="Freeform 89">
              <a:extLst>
                <a:ext uri="{FF2B5EF4-FFF2-40B4-BE49-F238E27FC236}">
                  <a16:creationId xmlns:a16="http://schemas.microsoft.com/office/drawing/2014/main" id="{3489B153-8DE8-43B1-BE40-53C1F8B5C801}"/>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0" name="Freeform 90">
              <a:extLst>
                <a:ext uri="{FF2B5EF4-FFF2-40B4-BE49-F238E27FC236}">
                  <a16:creationId xmlns:a16="http://schemas.microsoft.com/office/drawing/2014/main" id="{C797AA4A-4178-4362-8A34-7F989628B0F8}"/>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1" name="Freeform 91">
              <a:extLst>
                <a:ext uri="{FF2B5EF4-FFF2-40B4-BE49-F238E27FC236}">
                  <a16:creationId xmlns:a16="http://schemas.microsoft.com/office/drawing/2014/main" id="{F92A44B2-220F-43AD-B6DD-13A6B2111353}"/>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2" name="Freeform 92">
              <a:extLst>
                <a:ext uri="{FF2B5EF4-FFF2-40B4-BE49-F238E27FC236}">
                  <a16:creationId xmlns:a16="http://schemas.microsoft.com/office/drawing/2014/main" id="{C16588DB-9238-467B-987A-527670159233}"/>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3" name="Freeform 93">
              <a:extLst>
                <a:ext uri="{FF2B5EF4-FFF2-40B4-BE49-F238E27FC236}">
                  <a16:creationId xmlns:a16="http://schemas.microsoft.com/office/drawing/2014/main" id="{496D2EBB-823B-4B6B-9579-A76DEC913303}"/>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4" name="Freeform 94">
              <a:extLst>
                <a:ext uri="{FF2B5EF4-FFF2-40B4-BE49-F238E27FC236}">
                  <a16:creationId xmlns:a16="http://schemas.microsoft.com/office/drawing/2014/main" id="{7DCAF5FF-5A29-423F-9358-4C903396DF1D}"/>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5" name="Freeform 95">
              <a:extLst>
                <a:ext uri="{FF2B5EF4-FFF2-40B4-BE49-F238E27FC236}">
                  <a16:creationId xmlns:a16="http://schemas.microsoft.com/office/drawing/2014/main" id="{DC8BAAAA-F330-46FB-81D8-45768F150341}"/>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6" name="Freeform 96">
              <a:extLst>
                <a:ext uri="{FF2B5EF4-FFF2-40B4-BE49-F238E27FC236}">
                  <a16:creationId xmlns:a16="http://schemas.microsoft.com/office/drawing/2014/main" id="{6890A445-F902-427D-99BB-4F2BA8344FF7}"/>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7" name="Freeform 97">
              <a:extLst>
                <a:ext uri="{FF2B5EF4-FFF2-40B4-BE49-F238E27FC236}">
                  <a16:creationId xmlns:a16="http://schemas.microsoft.com/office/drawing/2014/main" id="{AD936549-D7EA-44BB-A3C1-CEF06CF6BA69}"/>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8" name="Freeform 98">
              <a:extLst>
                <a:ext uri="{FF2B5EF4-FFF2-40B4-BE49-F238E27FC236}">
                  <a16:creationId xmlns:a16="http://schemas.microsoft.com/office/drawing/2014/main" id="{0C6E6352-D5B6-4C64-9F7A-8B5477EE7182}"/>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9" name="Freeform 99">
              <a:extLst>
                <a:ext uri="{FF2B5EF4-FFF2-40B4-BE49-F238E27FC236}">
                  <a16:creationId xmlns:a16="http://schemas.microsoft.com/office/drawing/2014/main" id="{B3EB7560-D70F-4F1D-9DAE-94F725CBEEEE}"/>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0" name="Freeform 100">
              <a:extLst>
                <a:ext uri="{FF2B5EF4-FFF2-40B4-BE49-F238E27FC236}">
                  <a16:creationId xmlns:a16="http://schemas.microsoft.com/office/drawing/2014/main" id="{4E2311D2-A6A9-497B-997A-0EC614A045F2}"/>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1" name="Freeform 101">
              <a:extLst>
                <a:ext uri="{FF2B5EF4-FFF2-40B4-BE49-F238E27FC236}">
                  <a16:creationId xmlns:a16="http://schemas.microsoft.com/office/drawing/2014/main" id="{907122FB-D66F-4E83-8F90-8BBEE3D3FFD9}"/>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2" name="Freeform 102">
              <a:extLst>
                <a:ext uri="{FF2B5EF4-FFF2-40B4-BE49-F238E27FC236}">
                  <a16:creationId xmlns:a16="http://schemas.microsoft.com/office/drawing/2014/main" id="{7CE1A2A0-4FA2-4C1F-BD4E-677423781D30}"/>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3" name="Freeform 103">
              <a:extLst>
                <a:ext uri="{FF2B5EF4-FFF2-40B4-BE49-F238E27FC236}">
                  <a16:creationId xmlns:a16="http://schemas.microsoft.com/office/drawing/2014/main" id="{FA5EB569-4EAD-4F39-A52C-DC0459030FFC}"/>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4" name="Freeform 104">
              <a:extLst>
                <a:ext uri="{FF2B5EF4-FFF2-40B4-BE49-F238E27FC236}">
                  <a16:creationId xmlns:a16="http://schemas.microsoft.com/office/drawing/2014/main" id="{ADFB5908-69BC-483E-A7B7-2640F86DD6F3}"/>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5" name="Freeform 105">
              <a:extLst>
                <a:ext uri="{FF2B5EF4-FFF2-40B4-BE49-F238E27FC236}">
                  <a16:creationId xmlns:a16="http://schemas.microsoft.com/office/drawing/2014/main" id="{BF992876-806C-41BA-9BE1-B14DAF9521AF}"/>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6" name="Freeform 106">
              <a:extLst>
                <a:ext uri="{FF2B5EF4-FFF2-40B4-BE49-F238E27FC236}">
                  <a16:creationId xmlns:a16="http://schemas.microsoft.com/office/drawing/2014/main" id="{09F5939E-2C38-45D3-9C1D-DE340DF45329}"/>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7" name="Freeform 107">
              <a:extLst>
                <a:ext uri="{FF2B5EF4-FFF2-40B4-BE49-F238E27FC236}">
                  <a16:creationId xmlns:a16="http://schemas.microsoft.com/office/drawing/2014/main" id="{45F19EF4-6038-4A10-89B2-1A379AA810C6}"/>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8" name="Freeform 108">
              <a:extLst>
                <a:ext uri="{FF2B5EF4-FFF2-40B4-BE49-F238E27FC236}">
                  <a16:creationId xmlns:a16="http://schemas.microsoft.com/office/drawing/2014/main" id="{6A13F804-ABB6-4871-A2C3-42712023CA67}"/>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9" name="Freeform 109">
              <a:extLst>
                <a:ext uri="{FF2B5EF4-FFF2-40B4-BE49-F238E27FC236}">
                  <a16:creationId xmlns:a16="http://schemas.microsoft.com/office/drawing/2014/main" id="{91E8EE8D-5723-4811-AF28-168CB6D69741}"/>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0" name="Freeform 110">
              <a:extLst>
                <a:ext uri="{FF2B5EF4-FFF2-40B4-BE49-F238E27FC236}">
                  <a16:creationId xmlns:a16="http://schemas.microsoft.com/office/drawing/2014/main" id="{B8565173-4C6A-406A-81F2-8E7FBD808ED4}"/>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1" name="Freeform 111">
              <a:extLst>
                <a:ext uri="{FF2B5EF4-FFF2-40B4-BE49-F238E27FC236}">
                  <a16:creationId xmlns:a16="http://schemas.microsoft.com/office/drawing/2014/main" id="{6218D3FA-2927-47C0-B1AE-4A4F74F29AF2}"/>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2" name="Freeform 112">
              <a:extLst>
                <a:ext uri="{FF2B5EF4-FFF2-40B4-BE49-F238E27FC236}">
                  <a16:creationId xmlns:a16="http://schemas.microsoft.com/office/drawing/2014/main" id="{5AF7986F-3BD9-4BD8-896A-1144B91C61C1}"/>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3" name="Freeform 113">
              <a:extLst>
                <a:ext uri="{FF2B5EF4-FFF2-40B4-BE49-F238E27FC236}">
                  <a16:creationId xmlns:a16="http://schemas.microsoft.com/office/drawing/2014/main" id="{B5536429-0FDF-48DB-B94C-ADF4B0FF67A4}"/>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4" name="Freeform 114">
              <a:extLst>
                <a:ext uri="{FF2B5EF4-FFF2-40B4-BE49-F238E27FC236}">
                  <a16:creationId xmlns:a16="http://schemas.microsoft.com/office/drawing/2014/main" id="{711EB774-BECE-404F-B373-971A2423985B}"/>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5" name="Freeform 115">
              <a:extLst>
                <a:ext uri="{FF2B5EF4-FFF2-40B4-BE49-F238E27FC236}">
                  <a16:creationId xmlns:a16="http://schemas.microsoft.com/office/drawing/2014/main" id="{B63F47A5-C8B6-4673-A96E-A0030394B936}"/>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6" name="Freeform 116">
              <a:extLst>
                <a:ext uri="{FF2B5EF4-FFF2-40B4-BE49-F238E27FC236}">
                  <a16:creationId xmlns:a16="http://schemas.microsoft.com/office/drawing/2014/main" id="{941EDBAB-3FC3-40B3-9575-1313860EC09F}"/>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7" name="Freeform 117">
              <a:extLst>
                <a:ext uri="{FF2B5EF4-FFF2-40B4-BE49-F238E27FC236}">
                  <a16:creationId xmlns:a16="http://schemas.microsoft.com/office/drawing/2014/main" id="{E151A14A-7073-4B8C-BC1C-183177D79E80}"/>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8" name="Freeform 118">
              <a:extLst>
                <a:ext uri="{FF2B5EF4-FFF2-40B4-BE49-F238E27FC236}">
                  <a16:creationId xmlns:a16="http://schemas.microsoft.com/office/drawing/2014/main" id="{255E7A16-4C57-4D50-B19C-E0ADE4C0DD1E}"/>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9" name="Freeform 119">
              <a:extLst>
                <a:ext uri="{FF2B5EF4-FFF2-40B4-BE49-F238E27FC236}">
                  <a16:creationId xmlns:a16="http://schemas.microsoft.com/office/drawing/2014/main" id="{BB98B81B-1C2C-4217-B832-E5D935A2D239}"/>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0" name="Freeform 120">
              <a:extLst>
                <a:ext uri="{FF2B5EF4-FFF2-40B4-BE49-F238E27FC236}">
                  <a16:creationId xmlns:a16="http://schemas.microsoft.com/office/drawing/2014/main" id="{8898C07E-0776-474E-8F05-557EE8CB24D1}"/>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1" name="Freeform 121">
              <a:extLst>
                <a:ext uri="{FF2B5EF4-FFF2-40B4-BE49-F238E27FC236}">
                  <a16:creationId xmlns:a16="http://schemas.microsoft.com/office/drawing/2014/main" id="{7BF630FF-56EC-42CB-9E83-827B9408BEE5}"/>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2" name="Freeform 122">
              <a:extLst>
                <a:ext uri="{FF2B5EF4-FFF2-40B4-BE49-F238E27FC236}">
                  <a16:creationId xmlns:a16="http://schemas.microsoft.com/office/drawing/2014/main" id="{227F227E-AD51-4A8A-BDA6-1D349351DA7E}"/>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3" name="Freeform 123">
              <a:extLst>
                <a:ext uri="{FF2B5EF4-FFF2-40B4-BE49-F238E27FC236}">
                  <a16:creationId xmlns:a16="http://schemas.microsoft.com/office/drawing/2014/main" id="{AAEF5889-E7EF-4AC0-882D-97EFB2ABF682}"/>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4" name="Freeform 124">
              <a:extLst>
                <a:ext uri="{FF2B5EF4-FFF2-40B4-BE49-F238E27FC236}">
                  <a16:creationId xmlns:a16="http://schemas.microsoft.com/office/drawing/2014/main" id="{8F2E807D-C667-418D-8580-ACA82BC9E34A}"/>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5" name="Freeform 125">
              <a:extLst>
                <a:ext uri="{FF2B5EF4-FFF2-40B4-BE49-F238E27FC236}">
                  <a16:creationId xmlns:a16="http://schemas.microsoft.com/office/drawing/2014/main" id="{EA8CB122-B2E9-4F4D-8F37-18851DEA5EB5}"/>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6" name="Freeform 126">
              <a:extLst>
                <a:ext uri="{FF2B5EF4-FFF2-40B4-BE49-F238E27FC236}">
                  <a16:creationId xmlns:a16="http://schemas.microsoft.com/office/drawing/2014/main" id="{50091336-86B6-47F3-95C8-EC1CBB16F5BB}"/>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7" name="Freeform 127">
              <a:extLst>
                <a:ext uri="{FF2B5EF4-FFF2-40B4-BE49-F238E27FC236}">
                  <a16:creationId xmlns:a16="http://schemas.microsoft.com/office/drawing/2014/main" id="{506D1E3C-9CAE-497E-B9B3-64B758007284}"/>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8895193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0D4F377B-34D0-4CE7-AD5D-4FA604D02FE2}"/>
              </a:ext>
            </a:extLst>
          </p:cNvPr>
          <p:cNvGrpSpPr>
            <a:grpSpLocks/>
          </p:cNvGrpSpPr>
          <p:nvPr/>
        </p:nvGrpSpPr>
        <p:grpSpPr bwMode="auto">
          <a:xfrm>
            <a:off x="1522413" y="1514475"/>
            <a:ext cx="10569575" cy="63500"/>
            <a:chOff x="1522413" y="1514475"/>
            <a:chExt cx="10569575" cy="64008"/>
          </a:xfrm>
        </p:grpSpPr>
        <p:sp>
          <p:nvSpPr>
            <p:cNvPr id="5" name="Freeform 7">
              <a:extLst>
                <a:ext uri="{FF2B5EF4-FFF2-40B4-BE49-F238E27FC236}">
                  <a16:creationId xmlns:a16="http://schemas.microsoft.com/office/drawing/2014/main" id="{1BB5091A-99FD-40F8-B19F-75304F7A351A}"/>
                </a:ext>
              </a:extLst>
            </p:cNvPr>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8">
              <a:extLst>
                <a:ext uri="{FF2B5EF4-FFF2-40B4-BE49-F238E27FC236}">
                  <a16:creationId xmlns:a16="http://schemas.microsoft.com/office/drawing/2014/main" id="{556E811E-C9E3-4592-BD58-F1940F7AB50C}"/>
                </a:ext>
              </a:extLst>
            </p:cNvPr>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9">
              <a:extLst>
                <a:ext uri="{FF2B5EF4-FFF2-40B4-BE49-F238E27FC236}">
                  <a16:creationId xmlns:a16="http://schemas.microsoft.com/office/drawing/2014/main" id="{54BB4D20-B34F-4C68-9C0F-8728017A4C28}"/>
                </a:ext>
              </a:extLst>
            </p:cNvPr>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5">
              <a:extLst>
                <a:ext uri="{FF2B5EF4-FFF2-40B4-BE49-F238E27FC236}">
                  <a16:creationId xmlns:a16="http://schemas.microsoft.com/office/drawing/2014/main" id="{0A8E4542-5AAC-4071-98C0-7881B2F6A989}"/>
                </a:ext>
              </a:extLst>
            </p:cNvPr>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
              <a:extLst>
                <a:ext uri="{FF2B5EF4-FFF2-40B4-BE49-F238E27FC236}">
                  <a16:creationId xmlns:a16="http://schemas.microsoft.com/office/drawing/2014/main" id="{7C9C3C5D-3DB9-49B0-BA3A-E9E1E6646D56}"/>
                </a:ext>
              </a:extLst>
            </p:cNvPr>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7">
              <a:extLst>
                <a:ext uri="{FF2B5EF4-FFF2-40B4-BE49-F238E27FC236}">
                  <a16:creationId xmlns:a16="http://schemas.microsoft.com/office/drawing/2014/main" id="{ED150636-9352-4A3A-A8D9-C44C3A80396F}"/>
                </a:ext>
              </a:extLst>
            </p:cNvPr>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8">
              <a:extLst>
                <a:ext uri="{FF2B5EF4-FFF2-40B4-BE49-F238E27FC236}">
                  <a16:creationId xmlns:a16="http://schemas.microsoft.com/office/drawing/2014/main" id="{833FB153-9B11-47AC-A275-4E51B7111377}"/>
                </a:ext>
              </a:extLst>
            </p:cNvPr>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9">
              <a:extLst>
                <a:ext uri="{FF2B5EF4-FFF2-40B4-BE49-F238E27FC236}">
                  <a16:creationId xmlns:a16="http://schemas.microsoft.com/office/drawing/2014/main" id="{FF2E7F81-0315-4EDA-97AD-F3E33227DA69}"/>
                </a:ext>
              </a:extLst>
            </p:cNvPr>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0">
              <a:extLst>
                <a:ext uri="{FF2B5EF4-FFF2-40B4-BE49-F238E27FC236}">
                  <a16:creationId xmlns:a16="http://schemas.microsoft.com/office/drawing/2014/main" id="{2DEFD176-78AE-4AB6-BB3F-CAC36853AC26}"/>
                </a:ext>
              </a:extLst>
            </p:cNvPr>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1">
              <a:extLst>
                <a:ext uri="{FF2B5EF4-FFF2-40B4-BE49-F238E27FC236}">
                  <a16:creationId xmlns:a16="http://schemas.microsoft.com/office/drawing/2014/main" id="{B674C281-BD09-4212-8B66-426B2C097654}"/>
                </a:ext>
              </a:extLst>
            </p:cNvPr>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2">
              <a:extLst>
                <a:ext uri="{FF2B5EF4-FFF2-40B4-BE49-F238E27FC236}">
                  <a16:creationId xmlns:a16="http://schemas.microsoft.com/office/drawing/2014/main" id="{C81DEAC8-D02B-4F60-997E-690A96A88216}"/>
                </a:ext>
              </a:extLst>
            </p:cNvPr>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3">
              <a:extLst>
                <a:ext uri="{FF2B5EF4-FFF2-40B4-BE49-F238E27FC236}">
                  <a16:creationId xmlns:a16="http://schemas.microsoft.com/office/drawing/2014/main" id="{45A94A1E-845A-4903-BBD2-C9EB1F674221}"/>
                </a:ext>
              </a:extLst>
            </p:cNvPr>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4">
              <a:extLst>
                <a:ext uri="{FF2B5EF4-FFF2-40B4-BE49-F238E27FC236}">
                  <a16:creationId xmlns:a16="http://schemas.microsoft.com/office/drawing/2014/main" id="{D121588C-D54F-4188-BF63-436FA9710740}"/>
                </a:ext>
              </a:extLst>
            </p:cNvPr>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5">
              <a:extLst>
                <a:ext uri="{FF2B5EF4-FFF2-40B4-BE49-F238E27FC236}">
                  <a16:creationId xmlns:a16="http://schemas.microsoft.com/office/drawing/2014/main" id="{1521F98F-521F-4960-B622-25D88E615185}"/>
                </a:ext>
              </a:extLst>
            </p:cNvPr>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6">
              <a:extLst>
                <a:ext uri="{FF2B5EF4-FFF2-40B4-BE49-F238E27FC236}">
                  <a16:creationId xmlns:a16="http://schemas.microsoft.com/office/drawing/2014/main" id="{29DC4133-8C16-4704-95A8-10E79A8D847C}"/>
                </a:ext>
              </a:extLst>
            </p:cNvPr>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7">
              <a:extLst>
                <a:ext uri="{FF2B5EF4-FFF2-40B4-BE49-F238E27FC236}">
                  <a16:creationId xmlns:a16="http://schemas.microsoft.com/office/drawing/2014/main" id="{5CEBED53-5D8A-4F71-9012-ED96194A3486}"/>
                </a:ext>
              </a:extLst>
            </p:cNvPr>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8">
              <a:extLst>
                <a:ext uri="{FF2B5EF4-FFF2-40B4-BE49-F238E27FC236}">
                  <a16:creationId xmlns:a16="http://schemas.microsoft.com/office/drawing/2014/main" id="{913CE0A7-5771-41DB-BC04-958D6BE74F80}"/>
                </a:ext>
              </a:extLst>
            </p:cNvPr>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9">
              <a:extLst>
                <a:ext uri="{FF2B5EF4-FFF2-40B4-BE49-F238E27FC236}">
                  <a16:creationId xmlns:a16="http://schemas.microsoft.com/office/drawing/2014/main" id="{3EC24D73-2693-4BE6-B1B7-922CFA2968F1}"/>
                </a:ext>
              </a:extLst>
            </p:cNvPr>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0">
              <a:extLst>
                <a:ext uri="{FF2B5EF4-FFF2-40B4-BE49-F238E27FC236}">
                  <a16:creationId xmlns:a16="http://schemas.microsoft.com/office/drawing/2014/main" id="{546D50A6-4F30-48D7-A131-D3F64046387A}"/>
                </a:ext>
              </a:extLst>
            </p:cNvPr>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1">
              <a:extLst>
                <a:ext uri="{FF2B5EF4-FFF2-40B4-BE49-F238E27FC236}">
                  <a16:creationId xmlns:a16="http://schemas.microsoft.com/office/drawing/2014/main" id="{8E4603E5-5933-4BCA-88ED-02EB5D0CA7CE}"/>
                </a:ext>
              </a:extLst>
            </p:cNvPr>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2">
              <a:extLst>
                <a:ext uri="{FF2B5EF4-FFF2-40B4-BE49-F238E27FC236}">
                  <a16:creationId xmlns:a16="http://schemas.microsoft.com/office/drawing/2014/main" id="{84052DE3-6A2E-44E8-A02D-8A0A4D72A721}"/>
                </a:ext>
              </a:extLst>
            </p:cNvPr>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3">
              <a:extLst>
                <a:ext uri="{FF2B5EF4-FFF2-40B4-BE49-F238E27FC236}">
                  <a16:creationId xmlns:a16="http://schemas.microsoft.com/office/drawing/2014/main" id="{7E538AFB-4707-4C5F-945A-8723090939C9}"/>
                </a:ext>
              </a:extLst>
            </p:cNvPr>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4">
              <a:extLst>
                <a:ext uri="{FF2B5EF4-FFF2-40B4-BE49-F238E27FC236}">
                  <a16:creationId xmlns:a16="http://schemas.microsoft.com/office/drawing/2014/main" id="{DACBB2A3-C52C-4F3C-82A3-063E1537390C}"/>
                </a:ext>
              </a:extLst>
            </p:cNvPr>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5">
              <a:extLst>
                <a:ext uri="{FF2B5EF4-FFF2-40B4-BE49-F238E27FC236}">
                  <a16:creationId xmlns:a16="http://schemas.microsoft.com/office/drawing/2014/main" id="{5286952A-2ECD-48E0-B562-B4F40CF76B7C}"/>
                </a:ext>
              </a:extLst>
            </p:cNvPr>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6">
              <a:extLst>
                <a:ext uri="{FF2B5EF4-FFF2-40B4-BE49-F238E27FC236}">
                  <a16:creationId xmlns:a16="http://schemas.microsoft.com/office/drawing/2014/main" id="{D5593233-ADAD-455E-BE9C-B1AF6E0DA352}"/>
                </a:ext>
              </a:extLst>
            </p:cNvPr>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7">
              <a:extLst>
                <a:ext uri="{FF2B5EF4-FFF2-40B4-BE49-F238E27FC236}">
                  <a16:creationId xmlns:a16="http://schemas.microsoft.com/office/drawing/2014/main" id="{8F690252-40A4-4F6F-B95D-92046A7B4737}"/>
                </a:ext>
              </a:extLst>
            </p:cNvPr>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8">
              <a:extLst>
                <a:ext uri="{FF2B5EF4-FFF2-40B4-BE49-F238E27FC236}">
                  <a16:creationId xmlns:a16="http://schemas.microsoft.com/office/drawing/2014/main" id="{9ED0FF90-5387-45C6-B0C0-662BD66EE19C}"/>
                </a:ext>
              </a:extLst>
            </p:cNvPr>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9">
              <a:extLst>
                <a:ext uri="{FF2B5EF4-FFF2-40B4-BE49-F238E27FC236}">
                  <a16:creationId xmlns:a16="http://schemas.microsoft.com/office/drawing/2014/main" id="{7C88A79B-8B87-4403-B7BD-18CCFC4A9E1D}"/>
                </a:ext>
              </a:extLst>
            </p:cNvPr>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0">
              <a:extLst>
                <a:ext uri="{FF2B5EF4-FFF2-40B4-BE49-F238E27FC236}">
                  <a16:creationId xmlns:a16="http://schemas.microsoft.com/office/drawing/2014/main" id="{E42D57B8-27C9-4F10-996D-3038A92FD4EB}"/>
                </a:ext>
              </a:extLst>
            </p:cNvPr>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1">
              <a:extLst>
                <a:ext uri="{FF2B5EF4-FFF2-40B4-BE49-F238E27FC236}">
                  <a16:creationId xmlns:a16="http://schemas.microsoft.com/office/drawing/2014/main" id="{BC9B19B9-D4CF-4A63-AD8D-1B70D9472E87}"/>
                </a:ext>
              </a:extLst>
            </p:cNvPr>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2">
              <a:extLst>
                <a:ext uri="{FF2B5EF4-FFF2-40B4-BE49-F238E27FC236}">
                  <a16:creationId xmlns:a16="http://schemas.microsoft.com/office/drawing/2014/main" id="{1D89EADC-4B30-4063-80B2-11EE3329512D}"/>
                </a:ext>
              </a:extLst>
            </p:cNvPr>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3">
              <a:extLst>
                <a:ext uri="{FF2B5EF4-FFF2-40B4-BE49-F238E27FC236}">
                  <a16:creationId xmlns:a16="http://schemas.microsoft.com/office/drawing/2014/main" id="{6A2F684E-EBBA-4773-BB6C-84D13D96B300}"/>
                </a:ext>
              </a:extLst>
            </p:cNvPr>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4">
              <a:extLst>
                <a:ext uri="{FF2B5EF4-FFF2-40B4-BE49-F238E27FC236}">
                  <a16:creationId xmlns:a16="http://schemas.microsoft.com/office/drawing/2014/main" id="{3336D6C2-E37E-440A-A1B0-38AD22370CF7}"/>
                </a:ext>
              </a:extLst>
            </p:cNvPr>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5">
              <a:extLst>
                <a:ext uri="{FF2B5EF4-FFF2-40B4-BE49-F238E27FC236}">
                  <a16:creationId xmlns:a16="http://schemas.microsoft.com/office/drawing/2014/main" id="{4EC054DB-F585-4836-BAA3-9DC306E0BE07}"/>
                </a:ext>
              </a:extLst>
            </p:cNvPr>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6">
              <a:extLst>
                <a:ext uri="{FF2B5EF4-FFF2-40B4-BE49-F238E27FC236}">
                  <a16:creationId xmlns:a16="http://schemas.microsoft.com/office/drawing/2014/main" id="{40A17BF3-E4DC-4F86-9BBD-3639E6B5B7DA}"/>
                </a:ext>
              </a:extLst>
            </p:cNvPr>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7">
              <a:extLst>
                <a:ext uri="{FF2B5EF4-FFF2-40B4-BE49-F238E27FC236}">
                  <a16:creationId xmlns:a16="http://schemas.microsoft.com/office/drawing/2014/main" id="{8883A84B-8114-41D1-BC44-DBA90E481DC4}"/>
                </a:ext>
              </a:extLst>
            </p:cNvPr>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8">
              <a:extLst>
                <a:ext uri="{FF2B5EF4-FFF2-40B4-BE49-F238E27FC236}">
                  <a16:creationId xmlns:a16="http://schemas.microsoft.com/office/drawing/2014/main" id="{8D068B16-9CC7-42E5-BDD6-3DDDD0B095A6}"/>
                </a:ext>
              </a:extLst>
            </p:cNvPr>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9">
              <a:extLst>
                <a:ext uri="{FF2B5EF4-FFF2-40B4-BE49-F238E27FC236}">
                  <a16:creationId xmlns:a16="http://schemas.microsoft.com/office/drawing/2014/main" id="{370803C1-9599-472B-9A04-891D4CF0D260}"/>
                </a:ext>
              </a:extLst>
            </p:cNvPr>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0">
              <a:extLst>
                <a:ext uri="{FF2B5EF4-FFF2-40B4-BE49-F238E27FC236}">
                  <a16:creationId xmlns:a16="http://schemas.microsoft.com/office/drawing/2014/main" id="{B4EC4217-DFD8-43C6-B812-85636720B88E}"/>
                </a:ext>
              </a:extLst>
            </p:cNvPr>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1">
              <a:extLst>
                <a:ext uri="{FF2B5EF4-FFF2-40B4-BE49-F238E27FC236}">
                  <a16:creationId xmlns:a16="http://schemas.microsoft.com/office/drawing/2014/main" id="{9DADA40E-1AF3-41D9-9F21-AE48ECEBAAAC}"/>
                </a:ext>
              </a:extLst>
            </p:cNvPr>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2">
              <a:extLst>
                <a:ext uri="{FF2B5EF4-FFF2-40B4-BE49-F238E27FC236}">
                  <a16:creationId xmlns:a16="http://schemas.microsoft.com/office/drawing/2014/main" id="{229310BE-161E-41C9-ACDE-7DC75194F8C8}"/>
                </a:ext>
              </a:extLst>
            </p:cNvPr>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3">
              <a:extLst>
                <a:ext uri="{FF2B5EF4-FFF2-40B4-BE49-F238E27FC236}">
                  <a16:creationId xmlns:a16="http://schemas.microsoft.com/office/drawing/2014/main" id="{7A2E564A-A63F-4B94-8D0F-3356B79F34FD}"/>
                </a:ext>
              </a:extLst>
            </p:cNvPr>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4">
              <a:extLst>
                <a:ext uri="{FF2B5EF4-FFF2-40B4-BE49-F238E27FC236}">
                  <a16:creationId xmlns:a16="http://schemas.microsoft.com/office/drawing/2014/main" id="{E18C3159-61FA-4823-83D3-C84630E39E57}"/>
                </a:ext>
              </a:extLst>
            </p:cNvPr>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5">
              <a:extLst>
                <a:ext uri="{FF2B5EF4-FFF2-40B4-BE49-F238E27FC236}">
                  <a16:creationId xmlns:a16="http://schemas.microsoft.com/office/drawing/2014/main" id="{39B2EBAB-03C0-4554-9929-CCD603B24084}"/>
                </a:ext>
              </a:extLst>
            </p:cNvPr>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6">
              <a:extLst>
                <a:ext uri="{FF2B5EF4-FFF2-40B4-BE49-F238E27FC236}">
                  <a16:creationId xmlns:a16="http://schemas.microsoft.com/office/drawing/2014/main" id="{330DFDEA-40E6-465B-BCFB-9BAC08C64B09}"/>
                </a:ext>
              </a:extLst>
            </p:cNvPr>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7">
              <a:extLst>
                <a:ext uri="{FF2B5EF4-FFF2-40B4-BE49-F238E27FC236}">
                  <a16:creationId xmlns:a16="http://schemas.microsoft.com/office/drawing/2014/main" id="{2FC847A3-8FCF-480E-9599-B9C417A96B24}"/>
                </a:ext>
              </a:extLst>
            </p:cNvPr>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8">
              <a:extLst>
                <a:ext uri="{FF2B5EF4-FFF2-40B4-BE49-F238E27FC236}">
                  <a16:creationId xmlns:a16="http://schemas.microsoft.com/office/drawing/2014/main" id="{14E36BE8-5C5B-46E4-A2C2-D634565EF51F}"/>
                </a:ext>
              </a:extLst>
            </p:cNvPr>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9">
              <a:extLst>
                <a:ext uri="{FF2B5EF4-FFF2-40B4-BE49-F238E27FC236}">
                  <a16:creationId xmlns:a16="http://schemas.microsoft.com/office/drawing/2014/main" id="{85DC6F8A-5F79-461A-A5FB-B10680E8B1D8}"/>
                </a:ext>
              </a:extLst>
            </p:cNvPr>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0">
              <a:extLst>
                <a:ext uri="{FF2B5EF4-FFF2-40B4-BE49-F238E27FC236}">
                  <a16:creationId xmlns:a16="http://schemas.microsoft.com/office/drawing/2014/main" id="{DA2B7C89-DFEF-40D6-82F8-03027401067F}"/>
                </a:ext>
              </a:extLst>
            </p:cNvPr>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1">
              <a:extLst>
                <a:ext uri="{FF2B5EF4-FFF2-40B4-BE49-F238E27FC236}">
                  <a16:creationId xmlns:a16="http://schemas.microsoft.com/office/drawing/2014/main" id="{A9C84003-956C-42C2-B652-445CC5DD27C2}"/>
                </a:ext>
              </a:extLst>
            </p:cNvPr>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2">
              <a:extLst>
                <a:ext uri="{FF2B5EF4-FFF2-40B4-BE49-F238E27FC236}">
                  <a16:creationId xmlns:a16="http://schemas.microsoft.com/office/drawing/2014/main" id="{93FEBE28-D08B-4021-AA03-17916CE1E64D}"/>
                </a:ext>
              </a:extLst>
            </p:cNvPr>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3">
              <a:extLst>
                <a:ext uri="{FF2B5EF4-FFF2-40B4-BE49-F238E27FC236}">
                  <a16:creationId xmlns:a16="http://schemas.microsoft.com/office/drawing/2014/main" id="{04094D86-F172-48BE-9D37-55DC5E11D0D9}"/>
                </a:ext>
              </a:extLst>
            </p:cNvPr>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4">
              <a:extLst>
                <a:ext uri="{FF2B5EF4-FFF2-40B4-BE49-F238E27FC236}">
                  <a16:creationId xmlns:a16="http://schemas.microsoft.com/office/drawing/2014/main" id="{14B4D2C0-0B48-4B30-B9A7-13127ED6FDA7}"/>
                </a:ext>
              </a:extLst>
            </p:cNvPr>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5">
              <a:extLst>
                <a:ext uri="{FF2B5EF4-FFF2-40B4-BE49-F238E27FC236}">
                  <a16:creationId xmlns:a16="http://schemas.microsoft.com/office/drawing/2014/main" id="{7DBA6FDE-8BA7-4DCE-BFEF-61F7EDB596D7}"/>
                </a:ext>
              </a:extLst>
            </p:cNvPr>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6">
              <a:extLst>
                <a:ext uri="{FF2B5EF4-FFF2-40B4-BE49-F238E27FC236}">
                  <a16:creationId xmlns:a16="http://schemas.microsoft.com/office/drawing/2014/main" id="{1D5017AD-28A7-4878-BBFC-4B5B26E459E6}"/>
                </a:ext>
              </a:extLst>
            </p:cNvPr>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7">
              <a:extLst>
                <a:ext uri="{FF2B5EF4-FFF2-40B4-BE49-F238E27FC236}">
                  <a16:creationId xmlns:a16="http://schemas.microsoft.com/office/drawing/2014/main" id="{FFC7C5A6-CCE3-4673-86B7-227A88566C80}"/>
                </a:ext>
              </a:extLst>
            </p:cNvPr>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8">
              <a:extLst>
                <a:ext uri="{FF2B5EF4-FFF2-40B4-BE49-F238E27FC236}">
                  <a16:creationId xmlns:a16="http://schemas.microsoft.com/office/drawing/2014/main" id="{B5C3C921-7B7D-49E5-ABCC-A44CB0B83C3C}"/>
                </a:ext>
              </a:extLst>
            </p:cNvPr>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9">
              <a:extLst>
                <a:ext uri="{FF2B5EF4-FFF2-40B4-BE49-F238E27FC236}">
                  <a16:creationId xmlns:a16="http://schemas.microsoft.com/office/drawing/2014/main" id="{0CE37CA9-39FD-47D7-812F-C83BE8CB9353}"/>
                </a:ext>
              </a:extLst>
            </p:cNvPr>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0">
              <a:extLst>
                <a:ext uri="{FF2B5EF4-FFF2-40B4-BE49-F238E27FC236}">
                  <a16:creationId xmlns:a16="http://schemas.microsoft.com/office/drawing/2014/main" id="{83227F99-804E-4181-8FD9-57108573C5AB}"/>
                </a:ext>
              </a:extLst>
            </p:cNvPr>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1">
              <a:extLst>
                <a:ext uri="{FF2B5EF4-FFF2-40B4-BE49-F238E27FC236}">
                  <a16:creationId xmlns:a16="http://schemas.microsoft.com/office/drawing/2014/main" id="{933FD3D6-56F3-4686-9F54-09C05815CB97}"/>
                </a:ext>
              </a:extLst>
            </p:cNvPr>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2">
              <a:extLst>
                <a:ext uri="{FF2B5EF4-FFF2-40B4-BE49-F238E27FC236}">
                  <a16:creationId xmlns:a16="http://schemas.microsoft.com/office/drawing/2014/main" id="{18235BA9-1478-46BA-9E5B-0C9D7B4977A9}"/>
                </a:ext>
              </a:extLst>
            </p:cNvPr>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3">
              <a:extLst>
                <a:ext uri="{FF2B5EF4-FFF2-40B4-BE49-F238E27FC236}">
                  <a16:creationId xmlns:a16="http://schemas.microsoft.com/office/drawing/2014/main" id="{6BD2EFF3-C2D1-4F97-9726-6B83274C13B7}"/>
                </a:ext>
              </a:extLst>
            </p:cNvPr>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4">
              <a:extLst>
                <a:ext uri="{FF2B5EF4-FFF2-40B4-BE49-F238E27FC236}">
                  <a16:creationId xmlns:a16="http://schemas.microsoft.com/office/drawing/2014/main" id="{B74C22C0-D8B9-4278-86ED-D9B865EF55E8}"/>
                </a:ext>
              </a:extLst>
            </p:cNvPr>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5">
              <a:extLst>
                <a:ext uri="{FF2B5EF4-FFF2-40B4-BE49-F238E27FC236}">
                  <a16:creationId xmlns:a16="http://schemas.microsoft.com/office/drawing/2014/main" id="{EA736957-6E8F-4A62-802D-613774A77F4A}"/>
                </a:ext>
              </a:extLst>
            </p:cNvPr>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6">
              <a:extLst>
                <a:ext uri="{FF2B5EF4-FFF2-40B4-BE49-F238E27FC236}">
                  <a16:creationId xmlns:a16="http://schemas.microsoft.com/office/drawing/2014/main" id="{CCF9C223-3E34-41A7-9821-DE875283BC4C}"/>
                </a:ext>
              </a:extLst>
            </p:cNvPr>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7">
              <a:extLst>
                <a:ext uri="{FF2B5EF4-FFF2-40B4-BE49-F238E27FC236}">
                  <a16:creationId xmlns:a16="http://schemas.microsoft.com/office/drawing/2014/main" id="{5F24E6EC-F225-4023-A056-9165EE7BAD40}"/>
                </a:ext>
              </a:extLst>
            </p:cNvPr>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8">
              <a:extLst>
                <a:ext uri="{FF2B5EF4-FFF2-40B4-BE49-F238E27FC236}">
                  <a16:creationId xmlns:a16="http://schemas.microsoft.com/office/drawing/2014/main" id="{B68290B9-320C-4186-9AC6-DC9A19A1A4F5}"/>
                </a:ext>
              </a:extLst>
            </p:cNvPr>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9">
              <a:extLst>
                <a:ext uri="{FF2B5EF4-FFF2-40B4-BE49-F238E27FC236}">
                  <a16:creationId xmlns:a16="http://schemas.microsoft.com/office/drawing/2014/main" id="{07434E0D-48D1-4075-9E57-5DFBC1850AB4}"/>
                </a:ext>
              </a:extLst>
            </p:cNvPr>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0">
              <a:extLst>
                <a:ext uri="{FF2B5EF4-FFF2-40B4-BE49-F238E27FC236}">
                  <a16:creationId xmlns:a16="http://schemas.microsoft.com/office/drawing/2014/main" id="{D0D1183B-7217-4AF7-BF54-861B6F1DF0AB}"/>
                </a:ext>
              </a:extLst>
            </p:cNvPr>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1">
              <a:extLst>
                <a:ext uri="{FF2B5EF4-FFF2-40B4-BE49-F238E27FC236}">
                  <a16:creationId xmlns:a16="http://schemas.microsoft.com/office/drawing/2014/main" id="{C87DA341-3512-4C68-999A-BD1E63FD655D}"/>
                </a:ext>
              </a:extLst>
            </p:cNvPr>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2">
              <a:extLst>
                <a:ext uri="{FF2B5EF4-FFF2-40B4-BE49-F238E27FC236}">
                  <a16:creationId xmlns:a16="http://schemas.microsoft.com/office/drawing/2014/main" id="{CBA04653-FAFF-451A-A4E4-E113BAF709A2}"/>
                </a:ext>
              </a:extLst>
            </p:cNvPr>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3">
              <a:extLst>
                <a:ext uri="{FF2B5EF4-FFF2-40B4-BE49-F238E27FC236}">
                  <a16:creationId xmlns:a16="http://schemas.microsoft.com/office/drawing/2014/main" id="{DA63D54F-D7C5-410B-861A-565F694805CC}"/>
                </a:ext>
              </a:extLst>
            </p:cNvPr>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4">
              <a:extLst>
                <a:ext uri="{FF2B5EF4-FFF2-40B4-BE49-F238E27FC236}">
                  <a16:creationId xmlns:a16="http://schemas.microsoft.com/office/drawing/2014/main" id="{6C70421F-8DC7-4681-9F5B-EB38758BF248}"/>
                </a:ext>
              </a:extLst>
            </p:cNvPr>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5">
              <a:extLst>
                <a:ext uri="{FF2B5EF4-FFF2-40B4-BE49-F238E27FC236}">
                  <a16:creationId xmlns:a16="http://schemas.microsoft.com/office/drawing/2014/main" id="{C6FB6B86-82BF-439B-ADC5-CE1FB1A885F5}"/>
                </a:ext>
              </a:extLst>
            </p:cNvPr>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Footer Placeholder 4">
            <a:extLst>
              <a:ext uri="{FF2B5EF4-FFF2-40B4-BE49-F238E27FC236}">
                <a16:creationId xmlns:a16="http://schemas.microsoft.com/office/drawing/2014/main" id="{50E5733B-436D-446E-9A2D-3137A3032DF7}"/>
              </a:ext>
            </a:extLst>
          </p:cNvPr>
          <p:cNvSpPr>
            <a:spLocks noGrp="1"/>
          </p:cNvSpPr>
          <p:nvPr>
            <p:ph type="ftr" sz="quarter" idx="10"/>
          </p:nvPr>
        </p:nvSpPr>
        <p:spPr/>
        <p:txBody>
          <a:bodyPr/>
          <a:lstStyle>
            <a:lvl1pPr>
              <a:defRPr/>
            </a:lvl1pPr>
          </a:lstStyle>
          <a:p>
            <a:pPr>
              <a:defRPr/>
            </a:pPr>
            <a:endParaRPr dirty="0"/>
          </a:p>
        </p:txBody>
      </p:sp>
      <p:sp>
        <p:nvSpPr>
          <p:cNvPr id="80" name="Date Placeholder 3">
            <a:extLst>
              <a:ext uri="{FF2B5EF4-FFF2-40B4-BE49-F238E27FC236}">
                <a16:creationId xmlns:a16="http://schemas.microsoft.com/office/drawing/2014/main" id="{A7D659B6-C695-4DBE-AB62-40FFAC8556DF}"/>
              </a:ext>
            </a:extLst>
          </p:cNvPr>
          <p:cNvSpPr>
            <a:spLocks noGrp="1"/>
          </p:cNvSpPr>
          <p:nvPr>
            <p:ph type="dt" sz="half" idx="11"/>
          </p:nvPr>
        </p:nvSpPr>
        <p:spPr/>
        <p:txBody>
          <a:bodyPr/>
          <a:lstStyle>
            <a:lvl1pPr>
              <a:defRPr/>
            </a:lvl1pPr>
          </a:lstStyle>
          <a:p>
            <a:pPr>
              <a:defRPr/>
            </a:pPr>
            <a:fld id="{4A7C98A9-0667-47A4-B15F-97E1DD52973C}" type="datetimeFigureOut">
              <a:rPr lang="en-US"/>
              <a:pPr>
                <a:defRPr/>
              </a:pPr>
              <a:t>10/31/2018</a:t>
            </a:fld>
            <a:endParaRPr dirty="0"/>
          </a:p>
        </p:txBody>
      </p:sp>
      <p:sp>
        <p:nvSpPr>
          <p:cNvPr id="81" name="Slide Number Placeholder 5">
            <a:extLst>
              <a:ext uri="{FF2B5EF4-FFF2-40B4-BE49-F238E27FC236}">
                <a16:creationId xmlns:a16="http://schemas.microsoft.com/office/drawing/2014/main" id="{760B5060-2BB6-42D2-A8D6-4F791D1074B9}"/>
              </a:ext>
            </a:extLst>
          </p:cNvPr>
          <p:cNvSpPr>
            <a:spLocks noGrp="1"/>
          </p:cNvSpPr>
          <p:nvPr>
            <p:ph type="sldNum" sz="quarter" idx="12"/>
          </p:nvPr>
        </p:nvSpPr>
        <p:spPr/>
        <p:txBody>
          <a:bodyPr/>
          <a:lstStyle>
            <a:lvl1pPr>
              <a:defRPr/>
            </a:lvl1pPr>
          </a:lstStyle>
          <a:p>
            <a:pPr>
              <a:defRPr/>
            </a:pPr>
            <a:fld id="{A5BB927A-C542-4DF2-8987-986A7EA9D6A8}" type="slidenum">
              <a:rPr/>
              <a:pPr>
                <a:defRPr/>
              </a:pPr>
              <a:t>‹#›</a:t>
            </a:fld>
            <a:endParaRPr dirty="0"/>
          </a:p>
        </p:txBody>
      </p:sp>
    </p:spTree>
    <p:extLst>
      <p:ext uri="{BB962C8B-B14F-4D97-AF65-F5344CB8AC3E}">
        <p14:creationId xmlns:p14="http://schemas.microsoft.com/office/powerpoint/2010/main" val="5990181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A87015E0-E308-4042-808A-866F6D267DD0}"/>
              </a:ext>
            </a:extLst>
          </p:cNvPr>
          <p:cNvGrpSpPr>
            <a:grpSpLocks/>
          </p:cNvGrpSpPr>
          <p:nvPr/>
        </p:nvGrpSpPr>
        <p:grpSpPr bwMode="auto">
          <a:xfrm rot="5400000">
            <a:off x="6865144" y="3472657"/>
            <a:ext cx="6491287" cy="63500"/>
            <a:chOff x="1522413" y="1514475"/>
            <a:chExt cx="10569575" cy="64008"/>
          </a:xfrm>
        </p:grpSpPr>
        <p:sp>
          <p:nvSpPr>
            <p:cNvPr id="5" name="Freeform 10">
              <a:extLst>
                <a:ext uri="{FF2B5EF4-FFF2-40B4-BE49-F238E27FC236}">
                  <a16:creationId xmlns:a16="http://schemas.microsoft.com/office/drawing/2014/main" id="{8C760F92-B3CC-4221-B318-AB9012A74BEB}"/>
                </a:ext>
              </a:extLst>
            </p:cNvPr>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11">
              <a:extLst>
                <a:ext uri="{FF2B5EF4-FFF2-40B4-BE49-F238E27FC236}">
                  <a16:creationId xmlns:a16="http://schemas.microsoft.com/office/drawing/2014/main" id="{48A2A443-1907-43C1-BE79-93E04EE0EEAC}"/>
                </a:ext>
              </a:extLst>
            </p:cNvPr>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2">
              <a:extLst>
                <a:ext uri="{FF2B5EF4-FFF2-40B4-BE49-F238E27FC236}">
                  <a16:creationId xmlns:a16="http://schemas.microsoft.com/office/drawing/2014/main" id="{11ECEF49-3F27-4774-B283-1322AD4FDABC}"/>
                </a:ext>
              </a:extLst>
            </p:cNvPr>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5">
              <a:extLst>
                <a:ext uri="{FF2B5EF4-FFF2-40B4-BE49-F238E27FC236}">
                  <a16:creationId xmlns:a16="http://schemas.microsoft.com/office/drawing/2014/main" id="{AE263B42-E05E-4ACC-8835-5AC1C06BE68E}"/>
                </a:ext>
              </a:extLst>
            </p:cNvPr>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
              <a:extLst>
                <a:ext uri="{FF2B5EF4-FFF2-40B4-BE49-F238E27FC236}">
                  <a16:creationId xmlns:a16="http://schemas.microsoft.com/office/drawing/2014/main" id="{0C06FC71-39FE-48B3-B3C3-E170B29D389C}"/>
                </a:ext>
              </a:extLst>
            </p:cNvPr>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7">
              <a:extLst>
                <a:ext uri="{FF2B5EF4-FFF2-40B4-BE49-F238E27FC236}">
                  <a16:creationId xmlns:a16="http://schemas.microsoft.com/office/drawing/2014/main" id="{333BA815-415C-4143-8837-A76A534E72D9}"/>
                </a:ext>
              </a:extLst>
            </p:cNvPr>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8">
              <a:extLst>
                <a:ext uri="{FF2B5EF4-FFF2-40B4-BE49-F238E27FC236}">
                  <a16:creationId xmlns:a16="http://schemas.microsoft.com/office/drawing/2014/main" id="{DAFCE4B0-8B11-43D1-B0DB-904EDFE4C719}"/>
                </a:ext>
              </a:extLst>
            </p:cNvPr>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9">
              <a:extLst>
                <a:ext uri="{FF2B5EF4-FFF2-40B4-BE49-F238E27FC236}">
                  <a16:creationId xmlns:a16="http://schemas.microsoft.com/office/drawing/2014/main" id="{5ED5F086-C4DF-4CCB-8683-80FFF6AA48CD}"/>
                </a:ext>
              </a:extLst>
            </p:cNvPr>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0">
              <a:extLst>
                <a:ext uri="{FF2B5EF4-FFF2-40B4-BE49-F238E27FC236}">
                  <a16:creationId xmlns:a16="http://schemas.microsoft.com/office/drawing/2014/main" id="{D2F095ED-F721-42BE-AACD-5A8889060CC4}"/>
                </a:ext>
              </a:extLst>
            </p:cNvPr>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1">
              <a:extLst>
                <a:ext uri="{FF2B5EF4-FFF2-40B4-BE49-F238E27FC236}">
                  <a16:creationId xmlns:a16="http://schemas.microsoft.com/office/drawing/2014/main" id="{0E2E42F0-FA1D-49C7-9A4E-55A66E7237ED}"/>
                </a:ext>
              </a:extLst>
            </p:cNvPr>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2">
              <a:extLst>
                <a:ext uri="{FF2B5EF4-FFF2-40B4-BE49-F238E27FC236}">
                  <a16:creationId xmlns:a16="http://schemas.microsoft.com/office/drawing/2014/main" id="{A89E5DB5-03C8-4710-AC79-DF9693AC23FE}"/>
                </a:ext>
              </a:extLst>
            </p:cNvPr>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3">
              <a:extLst>
                <a:ext uri="{FF2B5EF4-FFF2-40B4-BE49-F238E27FC236}">
                  <a16:creationId xmlns:a16="http://schemas.microsoft.com/office/drawing/2014/main" id="{D2C69B15-4038-44EF-B897-A86603254160}"/>
                </a:ext>
              </a:extLst>
            </p:cNvPr>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4">
              <a:extLst>
                <a:ext uri="{FF2B5EF4-FFF2-40B4-BE49-F238E27FC236}">
                  <a16:creationId xmlns:a16="http://schemas.microsoft.com/office/drawing/2014/main" id="{6A8FD2CC-3166-4659-923C-51B50AF0D310}"/>
                </a:ext>
              </a:extLst>
            </p:cNvPr>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5">
              <a:extLst>
                <a:ext uri="{FF2B5EF4-FFF2-40B4-BE49-F238E27FC236}">
                  <a16:creationId xmlns:a16="http://schemas.microsoft.com/office/drawing/2014/main" id="{02A5F599-EAF4-4911-B56F-F2258F0A78D4}"/>
                </a:ext>
              </a:extLst>
            </p:cNvPr>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6">
              <a:extLst>
                <a:ext uri="{FF2B5EF4-FFF2-40B4-BE49-F238E27FC236}">
                  <a16:creationId xmlns:a16="http://schemas.microsoft.com/office/drawing/2014/main" id="{6607A673-A3EB-460C-B1D2-64ACD01CA279}"/>
                </a:ext>
              </a:extLst>
            </p:cNvPr>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7">
              <a:extLst>
                <a:ext uri="{FF2B5EF4-FFF2-40B4-BE49-F238E27FC236}">
                  <a16:creationId xmlns:a16="http://schemas.microsoft.com/office/drawing/2014/main" id="{22E92DD2-EC45-4CE2-8D55-03F73D3547B8}"/>
                </a:ext>
              </a:extLst>
            </p:cNvPr>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8">
              <a:extLst>
                <a:ext uri="{FF2B5EF4-FFF2-40B4-BE49-F238E27FC236}">
                  <a16:creationId xmlns:a16="http://schemas.microsoft.com/office/drawing/2014/main" id="{A32A8750-6DEA-4F56-ABBE-6818AE5855E3}"/>
                </a:ext>
              </a:extLst>
            </p:cNvPr>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9">
              <a:extLst>
                <a:ext uri="{FF2B5EF4-FFF2-40B4-BE49-F238E27FC236}">
                  <a16:creationId xmlns:a16="http://schemas.microsoft.com/office/drawing/2014/main" id="{05B1B1AE-80D4-41C9-BE6C-76A3F462FCAF}"/>
                </a:ext>
              </a:extLst>
            </p:cNvPr>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0">
              <a:extLst>
                <a:ext uri="{FF2B5EF4-FFF2-40B4-BE49-F238E27FC236}">
                  <a16:creationId xmlns:a16="http://schemas.microsoft.com/office/drawing/2014/main" id="{5FACA45C-498A-4BD6-93EF-48D8B59C1869}"/>
                </a:ext>
              </a:extLst>
            </p:cNvPr>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1">
              <a:extLst>
                <a:ext uri="{FF2B5EF4-FFF2-40B4-BE49-F238E27FC236}">
                  <a16:creationId xmlns:a16="http://schemas.microsoft.com/office/drawing/2014/main" id="{2612A014-B86B-4B00-82CD-1BF923C6D7D3}"/>
                </a:ext>
              </a:extLst>
            </p:cNvPr>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2">
              <a:extLst>
                <a:ext uri="{FF2B5EF4-FFF2-40B4-BE49-F238E27FC236}">
                  <a16:creationId xmlns:a16="http://schemas.microsoft.com/office/drawing/2014/main" id="{F05CB7DA-67EC-44D9-B03F-6F47461E0547}"/>
                </a:ext>
              </a:extLst>
            </p:cNvPr>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3">
              <a:extLst>
                <a:ext uri="{FF2B5EF4-FFF2-40B4-BE49-F238E27FC236}">
                  <a16:creationId xmlns:a16="http://schemas.microsoft.com/office/drawing/2014/main" id="{8E90ACA3-58D8-43D4-9A6B-B4F2FA20774A}"/>
                </a:ext>
              </a:extLst>
            </p:cNvPr>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4">
              <a:extLst>
                <a:ext uri="{FF2B5EF4-FFF2-40B4-BE49-F238E27FC236}">
                  <a16:creationId xmlns:a16="http://schemas.microsoft.com/office/drawing/2014/main" id="{AA6FFF6C-FDEE-4CC6-9B7A-C54879C67F72}"/>
                </a:ext>
              </a:extLst>
            </p:cNvPr>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5">
              <a:extLst>
                <a:ext uri="{FF2B5EF4-FFF2-40B4-BE49-F238E27FC236}">
                  <a16:creationId xmlns:a16="http://schemas.microsoft.com/office/drawing/2014/main" id="{8E26CBD0-39A4-4F77-8A69-130FBA3D60CE}"/>
                </a:ext>
              </a:extLst>
            </p:cNvPr>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6">
              <a:extLst>
                <a:ext uri="{FF2B5EF4-FFF2-40B4-BE49-F238E27FC236}">
                  <a16:creationId xmlns:a16="http://schemas.microsoft.com/office/drawing/2014/main" id="{B8344DE0-53EA-4845-AF6A-E80CD84C1640}"/>
                </a:ext>
              </a:extLst>
            </p:cNvPr>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7">
              <a:extLst>
                <a:ext uri="{FF2B5EF4-FFF2-40B4-BE49-F238E27FC236}">
                  <a16:creationId xmlns:a16="http://schemas.microsoft.com/office/drawing/2014/main" id="{2B738534-05D4-43B4-8C8B-3DE507949D53}"/>
                </a:ext>
              </a:extLst>
            </p:cNvPr>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8">
              <a:extLst>
                <a:ext uri="{FF2B5EF4-FFF2-40B4-BE49-F238E27FC236}">
                  <a16:creationId xmlns:a16="http://schemas.microsoft.com/office/drawing/2014/main" id="{35933CEB-E150-45F2-855F-5E049651201C}"/>
                </a:ext>
              </a:extLst>
            </p:cNvPr>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9">
              <a:extLst>
                <a:ext uri="{FF2B5EF4-FFF2-40B4-BE49-F238E27FC236}">
                  <a16:creationId xmlns:a16="http://schemas.microsoft.com/office/drawing/2014/main" id="{94620B6D-D844-4009-8E07-91FF906FF0C0}"/>
                </a:ext>
              </a:extLst>
            </p:cNvPr>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0">
              <a:extLst>
                <a:ext uri="{FF2B5EF4-FFF2-40B4-BE49-F238E27FC236}">
                  <a16:creationId xmlns:a16="http://schemas.microsoft.com/office/drawing/2014/main" id="{06B78B4A-A74C-4AA1-94D8-02ADBDF2D824}"/>
                </a:ext>
              </a:extLst>
            </p:cNvPr>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1">
              <a:extLst>
                <a:ext uri="{FF2B5EF4-FFF2-40B4-BE49-F238E27FC236}">
                  <a16:creationId xmlns:a16="http://schemas.microsoft.com/office/drawing/2014/main" id="{D3C18171-6FFE-4516-8A19-0AF313A9F8BD}"/>
                </a:ext>
              </a:extLst>
            </p:cNvPr>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2">
              <a:extLst>
                <a:ext uri="{FF2B5EF4-FFF2-40B4-BE49-F238E27FC236}">
                  <a16:creationId xmlns:a16="http://schemas.microsoft.com/office/drawing/2014/main" id="{111E47C1-4CF9-4A31-9710-458D6D5ADB85}"/>
                </a:ext>
              </a:extLst>
            </p:cNvPr>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3">
              <a:extLst>
                <a:ext uri="{FF2B5EF4-FFF2-40B4-BE49-F238E27FC236}">
                  <a16:creationId xmlns:a16="http://schemas.microsoft.com/office/drawing/2014/main" id="{FEE7EB8B-2A37-41E0-8DFA-0C1C6BDD9C59}"/>
                </a:ext>
              </a:extLst>
            </p:cNvPr>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4">
              <a:extLst>
                <a:ext uri="{FF2B5EF4-FFF2-40B4-BE49-F238E27FC236}">
                  <a16:creationId xmlns:a16="http://schemas.microsoft.com/office/drawing/2014/main" id="{DC109209-9597-4C3D-9007-9B2ED36C14BD}"/>
                </a:ext>
              </a:extLst>
            </p:cNvPr>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5">
              <a:extLst>
                <a:ext uri="{FF2B5EF4-FFF2-40B4-BE49-F238E27FC236}">
                  <a16:creationId xmlns:a16="http://schemas.microsoft.com/office/drawing/2014/main" id="{5BBA29BD-0153-4140-BCF8-190E1CD28EE1}"/>
                </a:ext>
              </a:extLst>
            </p:cNvPr>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6">
              <a:extLst>
                <a:ext uri="{FF2B5EF4-FFF2-40B4-BE49-F238E27FC236}">
                  <a16:creationId xmlns:a16="http://schemas.microsoft.com/office/drawing/2014/main" id="{DEC95C25-015E-4288-B0A3-42548B9A7671}"/>
                </a:ext>
              </a:extLst>
            </p:cNvPr>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7">
              <a:extLst>
                <a:ext uri="{FF2B5EF4-FFF2-40B4-BE49-F238E27FC236}">
                  <a16:creationId xmlns:a16="http://schemas.microsoft.com/office/drawing/2014/main" id="{DF31CE3C-8440-43D1-B083-1529E0D386FE}"/>
                </a:ext>
              </a:extLst>
            </p:cNvPr>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8">
              <a:extLst>
                <a:ext uri="{FF2B5EF4-FFF2-40B4-BE49-F238E27FC236}">
                  <a16:creationId xmlns:a16="http://schemas.microsoft.com/office/drawing/2014/main" id="{78EAD820-4B02-4A1E-84E0-A01C9063DB03}"/>
                </a:ext>
              </a:extLst>
            </p:cNvPr>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9">
              <a:extLst>
                <a:ext uri="{FF2B5EF4-FFF2-40B4-BE49-F238E27FC236}">
                  <a16:creationId xmlns:a16="http://schemas.microsoft.com/office/drawing/2014/main" id="{AC570018-CD6E-47AB-A60E-F81A2A50848F}"/>
                </a:ext>
              </a:extLst>
            </p:cNvPr>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0">
              <a:extLst>
                <a:ext uri="{FF2B5EF4-FFF2-40B4-BE49-F238E27FC236}">
                  <a16:creationId xmlns:a16="http://schemas.microsoft.com/office/drawing/2014/main" id="{E0030765-4F5D-4883-81D5-35B5953CAC46}"/>
                </a:ext>
              </a:extLst>
            </p:cNvPr>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1">
              <a:extLst>
                <a:ext uri="{FF2B5EF4-FFF2-40B4-BE49-F238E27FC236}">
                  <a16:creationId xmlns:a16="http://schemas.microsoft.com/office/drawing/2014/main" id="{BF85CCBF-44CB-4DD8-8B81-370ED117760B}"/>
                </a:ext>
              </a:extLst>
            </p:cNvPr>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2">
              <a:extLst>
                <a:ext uri="{FF2B5EF4-FFF2-40B4-BE49-F238E27FC236}">
                  <a16:creationId xmlns:a16="http://schemas.microsoft.com/office/drawing/2014/main" id="{69097D33-DCA0-4AB7-BFC1-9A22B9C206E2}"/>
                </a:ext>
              </a:extLst>
            </p:cNvPr>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3">
              <a:extLst>
                <a:ext uri="{FF2B5EF4-FFF2-40B4-BE49-F238E27FC236}">
                  <a16:creationId xmlns:a16="http://schemas.microsoft.com/office/drawing/2014/main" id="{3B4D8EEE-3EC7-4228-974F-5DBA7B1C2878}"/>
                </a:ext>
              </a:extLst>
            </p:cNvPr>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4">
              <a:extLst>
                <a:ext uri="{FF2B5EF4-FFF2-40B4-BE49-F238E27FC236}">
                  <a16:creationId xmlns:a16="http://schemas.microsoft.com/office/drawing/2014/main" id="{7C7D5FF1-AF58-4EB9-B3B9-FDD8E5231FC2}"/>
                </a:ext>
              </a:extLst>
            </p:cNvPr>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5">
              <a:extLst>
                <a:ext uri="{FF2B5EF4-FFF2-40B4-BE49-F238E27FC236}">
                  <a16:creationId xmlns:a16="http://schemas.microsoft.com/office/drawing/2014/main" id="{C926DC41-878E-49FC-B4AB-14FAC0C04831}"/>
                </a:ext>
              </a:extLst>
            </p:cNvPr>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6">
              <a:extLst>
                <a:ext uri="{FF2B5EF4-FFF2-40B4-BE49-F238E27FC236}">
                  <a16:creationId xmlns:a16="http://schemas.microsoft.com/office/drawing/2014/main" id="{A1A22DDB-5476-4678-BB55-26EAAFE2EC9A}"/>
                </a:ext>
              </a:extLst>
            </p:cNvPr>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7">
              <a:extLst>
                <a:ext uri="{FF2B5EF4-FFF2-40B4-BE49-F238E27FC236}">
                  <a16:creationId xmlns:a16="http://schemas.microsoft.com/office/drawing/2014/main" id="{977AFD73-A43B-4E7A-B8A5-94C74CCBAC53}"/>
                </a:ext>
              </a:extLst>
            </p:cNvPr>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8">
              <a:extLst>
                <a:ext uri="{FF2B5EF4-FFF2-40B4-BE49-F238E27FC236}">
                  <a16:creationId xmlns:a16="http://schemas.microsoft.com/office/drawing/2014/main" id="{824914C1-6EBE-426D-A167-ED2D6663A6A3}"/>
                </a:ext>
              </a:extLst>
            </p:cNvPr>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9">
              <a:extLst>
                <a:ext uri="{FF2B5EF4-FFF2-40B4-BE49-F238E27FC236}">
                  <a16:creationId xmlns:a16="http://schemas.microsoft.com/office/drawing/2014/main" id="{BC84D6B1-2856-447B-9F4D-00D5185E2FB8}"/>
                </a:ext>
              </a:extLst>
            </p:cNvPr>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0">
              <a:extLst>
                <a:ext uri="{FF2B5EF4-FFF2-40B4-BE49-F238E27FC236}">
                  <a16:creationId xmlns:a16="http://schemas.microsoft.com/office/drawing/2014/main" id="{2CA4A598-E55A-4E58-98A6-B5C5E3436FB4}"/>
                </a:ext>
              </a:extLst>
            </p:cNvPr>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1">
              <a:extLst>
                <a:ext uri="{FF2B5EF4-FFF2-40B4-BE49-F238E27FC236}">
                  <a16:creationId xmlns:a16="http://schemas.microsoft.com/office/drawing/2014/main" id="{29D8A64D-7A1B-4327-8E4C-CA456BC9ECBB}"/>
                </a:ext>
              </a:extLst>
            </p:cNvPr>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2">
              <a:extLst>
                <a:ext uri="{FF2B5EF4-FFF2-40B4-BE49-F238E27FC236}">
                  <a16:creationId xmlns:a16="http://schemas.microsoft.com/office/drawing/2014/main" id="{288B536B-399D-432E-95C5-D6BEC1064DE9}"/>
                </a:ext>
              </a:extLst>
            </p:cNvPr>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3">
              <a:extLst>
                <a:ext uri="{FF2B5EF4-FFF2-40B4-BE49-F238E27FC236}">
                  <a16:creationId xmlns:a16="http://schemas.microsoft.com/office/drawing/2014/main" id="{154C5C7C-50FF-49CB-BFA0-ABEB379CE866}"/>
                </a:ext>
              </a:extLst>
            </p:cNvPr>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4">
              <a:extLst>
                <a:ext uri="{FF2B5EF4-FFF2-40B4-BE49-F238E27FC236}">
                  <a16:creationId xmlns:a16="http://schemas.microsoft.com/office/drawing/2014/main" id="{023FCF2A-03AE-45F2-AD4F-36006398AD7A}"/>
                </a:ext>
              </a:extLst>
            </p:cNvPr>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5">
              <a:extLst>
                <a:ext uri="{FF2B5EF4-FFF2-40B4-BE49-F238E27FC236}">
                  <a16:creationId xmlns:a16="http://schemas.microsoft.com/office/drawing/2014/main" id="{F9E05302-E1C7-4AF9-82BE-919EF956FFA0}"/>
                </a:ext>
              </a:extLst>
            </p:cNvPr>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6">
              <a:extLst>
                <a:ext uri="{FF2B5EF4-FFF2-40B4-BE49-F238E27FC236}">
                  <a16:creationId xmlns:a16="http://schemas.microsoft.com/office/drawing/2014/main" id="{58E51D98-2891-4C58-93E8-A4AFB565C0FE}"/>
                </a:ext>
              </a:extLst>
            </p:cNvPr>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7">
              <a:extLst>
                <a:ext uri="{FF2B5EF4-FFF2-40B4-BE49-F238E27FC236}">
                  <a16:creationId xmlns:a16="http://schemas.microsoft.com/office/drawing/2014/main" id="{5C66CEBC-81BF-4F02-A627-8B5393C2B834}"/>
                </a:ext>
              </a:extLst>
            </p:cNvPr>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8">
              <a:extLst>
                <a:ext uri="{FF2B5EF4-FFF2-40B4-BE49-F238E27FC236}">
                  <a16:creationId xmlns:a16="http://schemas.microsoft.com/office/drawing/2014/main" id="{AA9F943B-CA3C-4D37-9699-4C87A85D913E}"/>
                </a:ext>
              </a:extLst>
            </p:cNvPr>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9">
              <a:extLst>
                <a:ext uri="{FF2B5EF4-FFF2-40B4-BE49-F238E27FC236}">
                  <a16:creationId xmlns:a16="http://schemas.microsoft.com/office/drawing/2014/main" id="{D99F8A0F-DC8E-4CC2-8696-EA5F80F61E00}"/>
                </a:ext>
              </a:extLst>
            </p:cNvPr>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0">
              <a:extLst>
                <a:ext uri="{FF2B5EF4-FFF2-40B4-BE49-F238E27FC236}">
                  <a16:creationId xmlns:a16="http://schemas.microsoft.com/office/drawing/2014/main" id="{45571F73-B7CD-458E-B237-D0A18CD70053}"/>
                </a:ext>
              </a:extLst>
            </p:cNvPr>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1">
              <a:extLst>
                <a:ext uri="{FF2B5EF4-FFF2-40B4-BE49-F238E27FC236}">
                  <a16:creationId xmlns:a16="http://schemas.microsoft.com/office/drawing/2014/main" id="{B8F4064F-DF58-49DF-81B4-EC13A1220499}"/>
                </a:ext>
              </a:extLst>
            </p:cNvPr>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2">
              <a:extLst>
                <a:ext uri="{FF2B5EF4-FFF2-40B4-BE49-F238E27FC236}">
                  <a16:creationId xmlns:a16="http://schemas.microsoft.com/office/drawing/2014/main" id="{B20D66C4-D58A-43A9-A15D-926C07971C11}"/>
                </a:ext>
              </a:extLst>
            </p:cNvPr>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3">
              <a:extLst>
                <a:ext uri="{FF2B5EF4-FFF2-40B4-BE49-F238E27FC236}">
                  <a16:creationId xmlns:a16="http://schemas.microsoft.com/office/drawing/2014/main" id="{F2480AE8-54DE-4430-9852-C98A42DC5B9F}"/>
                </a:ext>
              </a:extLst>
            </p:cNvPr>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4">
              <a:extLst>
                <a:ext uri="{FF2B5EF4-FFF2-40B4-BE49-F238E27FC236}">
                  <a16:creationId xmlns:a16="http://schemas.microsoft.com/office/drawing/2014/main" id="{BFE05B8E-0425-476D-91A0-AFE11AC4282B}"/>
                </a:ext>
              </a:extLst>
            </p:cNvPr>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5">
              <a:extLst>
                <a:ext uri="{FF2B5EF4-FFF2-40B4-BE49-F238E27FC236}">
                  <a16:creationId xmlns:a16="http://schemas.microsoft.com/office/drawing/2014/main" id="{95C53C01-29B6-4BB9-8C51-C191BE071BB2}"/>
                </a:ext>
              </a:extLst>
            </p:cNvPr>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6">
              <a:extLst>
                <a:ext uri="{FF2B5EF4-FFF2-40B4-BE49-F238E27FC236}">
                  <a16:creationId xmlns:a16="http://schemas.microsoft.com/office/drawing/2014/main" id="{191E5314-8D49-4D64-82B7-762029CC2FA4}"/>
                </a:ext>
              </a:extLst>
            </p:cNvPr>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7">
              <a:extLst>
                <a:ext uri="{FF2B5EF4-FFF2-40B4-BE49-F238E27FC236}">
                  <a16:creationId xmlns:a16="http://schemas.microsoft.com/office/drawing/2014/main" id="{4C36A6D3-125B-4635-B36D-EC7B94315DEE}"/>
                </a:ext>
              </a:extLst>
            </p:cNvPr>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8">
              <a:extLst>
                <a:ext uri="{FF2B5EF4-FFF2-40B4-BE49-F238E27FC236}">
                  <a16:creationId xmlns:a16="http://schemas.microsoft.com/office/drawing/2014/main" id="{C29B5E28-C3EB-40DD-8CDE-059A26ABFF7A}"/>
                </a:ext>
              </a:extLst>
            </p:cNvPr>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9">
              <a:extLst>
                <a:ext uri="{FF2B5EF4-FFF2-40B4-BE49-F238E27FC236}">
                  <a16:creationId xmlns:a16="http://schemas.microsoft.com/office/drawing/2014/main" id="{AA4F395A-6A9A-472A-8EB9-D4B337CD815D}"/>
                </a:ext>
              </a:extLst>
            </p:cNvPr>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0">
              <a:extLst>
                <a:ext uri="{FF2B5EF4-FFF2-40B4-BE49-F238E27FC236}">
                  <a16:creationId xmlns:a16="http://schemas.microsoft.com/office/drawing/2014/main" id="{73A557DE-B0F8-472D-96D9-7A80F3BD0A57}"/>
                </a:ext>
              </a:extLst>
            </p:cNvPr>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1">
              <a:extLst>
                <a:ext uri="{FF2B5EF4-FFF2-40B4-BE49-F238E27FC236}">
                  <a16:creationId xmlns:a16="http://schemas.microsoft.com/office/drawing/2014/main" id="{72C978C2-0A06-4BE3-BA6F-C2B31EDE5F06}"/>
                </a:ext>
              </a:extLst>
            </p:cNvPr>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2">
              <a:extLst>
                <a:ext uri="{FF2B5EF4-FFF2-40B4-BE49-F238E27FC236}">
                  <a16:creationId xmlns:a16="http://schemas.microsoft.com/office/drawing/2014/main" id="{72A8B095-8B8C-4BB6-8CBC-9BB7F3DFD9B6}"/>
                </a:ext>
              </a:extLst>
            </p:cNvPr>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3">
              <a:extLst>
                <a:ext uri="{FF2B5EF4-FFF2-40B4-BE49-F238E27FC236}">
                  <a16:creationId xmlns:a16="http://schemas.microsoft.com/office/drawing/2014/main" id="{D0487143-6399-4901-BA36-86286B8DB28C}"/>
                </a:ext>
              </a:extLst>
            </p:cNvPr>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4">
              <a:extLst>
                <a:ext uri="{FF2B5EF4-FFF2-40B4-BE49-F238E27FC236}">
                  <a16:creationId xmlns:a16="http://schemas.microsoft.com/office/drawing/2014/main" id="{32FB0A4A-26E4-4265-97F0-BB5971866551}"/>
                </a:ext>
              </a:extLst>
            </p:cNvPr>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5">
              <a:extLst>
                <a:ext uri="{FF2B5EF4-FFF2-40B4-BE49-F238E27FC236}">
                  <a16:creationId xmlns:a16="http://schemas.microsoft.com/office/drawing/2014/main" id="{3027E0CA-6253-4F91-99B4-9AF8ED6578BD}"/>
                </a:ext>
              </a:extLst>
            </p:cNvPr>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Footer Placeholder 4">
            <a:extLst>
              <a:ext uri="{FF2B5EF4-FFF2-40B4-BE49-F238E27FC236}">
                <a16:creationId xmlns:a16="http://schemas.microsoft.com/office/drawing/2014/main" id="{AFAE9F57-E727-4F95-BDA1-E21D2666A772}"/>
              </a:ext>
            </a:extLst>
          </p:cNvPr>
          <p:cNvSpPr>
            <a:spLocks noGrp="1"/>
          </p:cNvSpPr>
          <p:nvPr>
            <p:ph type="ftr" sz="quarter" idx="10"/>
          </p:nvPr>
        </p:nvSpPr>
        <p:spPr/>
        <p:txBody>
          <a:bodyPr/>
          <a:lstStyle>
            <a:lvl1pPr>
              <a:defRPr/>
            </a:lvl1pPr>
          </a:lstStyle>
          <a:p>
            <a:pPr>
              <a:defRPr/>
            </a:pPr>
            <a:endParaRPr dirty="0"/>
          </a:p>
        </p:txBody>
      </p:sp>
      <p:sp>
        <p:nvSpPr>
          <p:cNvPr id="80" name="Date Placeholder 3">
            <a:extLst>
              <a:ext uri="{FF2B5EF4-FFF2-40B4-BE49-F238E27FC236}">
                <a16:creationId xmlns:a16="http://schemas.microsoft.com/office/drawing/2014/main" id="{B05DD857-0CC5-48F7-9807-62D1561F7857}"/>
              </a:ext>
            </a:extLst>
          </p:cNvPr>
          <p:cNvSpPr>
            <a:spLocks noGrp="1"/>
          </p:cNvSpPr>
          <p:nvPr>
            <p:ph type="dt" sz="half" idx="11"/>
          </p:nvPr>
        </p:nvSpPr>
        <p:spPr/>
        <p:txBody>
          <a:bodyPr/>
          <a:lstStyle>
            <a:lvl1pPr>
              <a:defRPr/>
            </a:lvl1pPr>
          </a:lstStyle>
          <a:p>
            <a:pPr>
              <a:defRPr/>
            </a:pPr>
            <a:fld id="{C94AAE45-B874-4D5D-91D8-EEF21BF3BA6F}" type="datetimeFigureOut">
              <a:rPr lang="en-US"/>
              <a:pPr>
                <a:defRPr/>
              </a:pPr>
              <a:t>10/31/2018</a:t>
            </a:fld>
            <a:endParaRPr dirty="0"/>
          </a:p>
        </p:txBody>
      </p:sp>
      <p:sp>
        <p:nvSpPr>
          <p:cNvPr id="81" name="Slide Number Placeholder 5">
            <a:extLst>
              <a:ext uri="{FF2B5EF4-FFF2-40B4-BE49-F238E27FC236}">
                <a16:creationId xmlns:a16="http://schemas.microsoft.com/office/drawing/2014/main" id="{55E0D033-B3D8-4702-9CDC-3A61F1BDAB44}"/>
              </a:ext>
            </a:extLst>
          </p:cNvPr>
          <p:cNvSpPr>
            <a:spLocks noGrp="1"/>
          </p:cNvSpPr>
          <p:nvPr>
            <p:ph type="sldNum" sz="quarter" idx="12"/>
          </p:nvPr>
        </p:nvSpPr>
        <p:spPr/>
        <p:txBody>
          <a:bodyPr/>
          <a:lstStyle>
            <a:lvl1pPr>
              <a:defRPr/>
            </a:lvl1pPr>
          </a:lstStyle>
          <a:p>
            <a:pPr>
              <a:defRPr/>
            </a:pPr>
            <a:fld id="{F3F7B2E5-0E0F-43AA-A811-CA129A0A95F1}" type="slidenum">
              <a:rPr/>
              <a:pPr>
                <a:defRPr/>
              </a:pPr>
              <a:t>‹#›</a:t>
            </a:fld>
            <a:endParaRPr dirty="0"/>
          </a:p>
        </p:txBody>
      </p:sp>
    </p:spTree>
    <p:extLst>
      <p:ext uri="{BB962C8B-B14F-4D97-AF65-F5344CB8AC3E}">
        <p14:creationId xmlns:p14="http://schemas.microsoft.com/office/powerpoint/2010/main" val="34258788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329A9379-8601-46FE-8C0E-814CD1D24368}"/>
              </a:ext>
            </a:extLst>
          </p:cNvPr>
          <p:cNvGrpSpPr>
            <a:grpSpLocks/>
          </p:cNvGrpSpPr>
          <p:nvPr/>
        </p:nvGrpSpPr>
        <p:grpSpPr bwMode="auto">
          <a:xfrm>
            <a:off x="1522413" y="1514475"/>
            <a:ext cx="10569575" cy="63500"/>
            <a:chOff x="1522413" y="1514475"/>
            <a:chExt cx="10569575" cy="64008"/>
          </a:xfrm>
        </p:grpSpPr>
        <p:sp>
          <p:nvSpPr>
            <p:cNvPr id="5" name="Freeform 10">
              <a:extLst>
                <a:ext uri="{FF2B5EF4-FFF2-40B4-BE49-F238E27FC236}">
                  <a16:creationId xmlns:a16="http://schemas.microsoft.com/office/drawing/2014/main" id="{08FDB26B-674B-4FBA-9AC5-6844BA4DB7A9}"/>
                </a:ext>
              </a:extLst>
            </p:cNvPr>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11">
              <a:extLst>
                <a:ext uri="{FF2B5EF4-FFF2-40B4-BE49-F238E27FC236}">
                  <a16:creationId xmlns:a16="http://schemas.microsoft.com/office/drawing/2014/main" id="{EBF0BBEC-59D5-4A52-8B83-5EF38E738073}"/>
                </a:ext>
              </a:extLst>
            </p:cNvPr>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2">
              <a:extLst>
                <a:ext uri="{FF2B5EF4-FFF2-40B4-BE49-F238E27FC236}">
                  <a16:creationId xmlns:a16="http://schemas.microsoft.com/office/drawing/2014/main" id="{A8530E96-19A7-4C26-82A9-244E0B2EDBA8}"/>
                </a:ext>
              </a:extLst>
            </p:cNvPr>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5">
              <a:extLst>
                <a:ext uri="{FF2B5EF4-FFF2-40B4-BE49-F238E27FC236}">
                  <a16:creationId xmlns:a16="http://schemas.microsoft.com/office/drawing/2014/main" id="{E67AF617-DA8C-4E1E-BC1F-0CB06CB8EF30}"/>
                </a:ext>
              </a:extLst>
            </p:cNvPr>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
              <a:extLst>
                <a:ext uri="{FF2B5EF4-FFF2-40B4-BE49-F238E27FC236}">
                  <a16:creationId xmlns:a16="http://schemas.microsoft.com/office/drawing/2014/main" id="{645B6CE6-E98B-46DB-AD08-58D4D9E5662C}"/>
                </a:ext>
              </a:extLst>
            </p:cNvPr>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7">
              <a:extLst>
                <a:ext uri="{FF2B5EF4-FFF2-40B4-BE49-F238E27FC236}">
                  <a16:creationId xmlns:a16="http://schemas.microsoft.com/office/drawing/2014/main" id="{C70996C9-D398-4E01-A9A6-EDF8AF52025D}"/>
                </a:ext>
              </a:extLst>
            </p:cNvPr>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8">
              <a:extLst>
                <a:ext uri="{FF2B5EF4-FFF2-40B4-BE49-F238E27FC236}">
                  <a16:creationId xmlns:a16="http://schemas.microsoft.com/office/drawing/2014/main" id="{E3C0C490-A6F9-47C5-9261-A414D9C4687B}"/>
                </a:ext>
              </a:extLst>
            </p:cNvPr>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9">
              <a:extLst>
                <a:ext uri="{FF2B5EF4-FFF2-40B4-BE49-F238E27FC236}">
                  <a16:creationId xmlns:a16="http://schemas.microsoft.com/office/drawing/2014/main" id="{EF90C22B-3EB1-4BC9-AC5B-70360FFF1FCB}"/>
                </a:ext>
              </a:extLst>
            </p:cNvPr>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0">
              <a:extLst>
                <a:ext uri="{FF2B5EF4-FFF2-40B4-BE49-F238E27FC236}">
                  <a16:creationId xmlns:a16="http://schemas.microsoft.com/office/drawing/2014/main" id="{8DECF32F-AA3A-493B-A8F1-C34843BB9998}"/>
                </a:ext>
              </a:extLst>
            </p:cNvPr>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1">
              <a:extLst>
                <a:ext uri="{FF2B5EF4-FFF2-40B4-BE49-F238E27FC236}">
                  <a16:creationId xmlns:a16="http://schemas.microsoft.com/office/drawing/2014/main" id="{0B1B3498-B326-42DE-9FEB-07DD58456BE4}"/>
                </a:ext>
              </a:extLst>
            </p:cNvPr>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2">
              <a:extLst>
                <a:ext uri="{FF2B5EF4-FFF2-40B4-BE49-F238E27FC236}">
                  <a16:creationId xmlns:a16="http://schemas.microsoft.com/office/drawing/2014/main" id="{E46B79A3-90B8-4CF7-BC6E-12AC07E2E3D4}"/>
                </a:ext>
              </a:extLst>
            </p:cNvPr>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3">
              <a:extLst>
                <a:ext uri="{FF2B5EF4-FFF2-40B4-BE49-F238E27FC236}">
                  <a16:creationId xmlns:a16="http://schemas.microsoft.com/office/drawing/2014/main" id="{1E04991D-F37F-4E81-A25C-BE876C76A498}"/>
                </a:ext>
              </a:extLst>
            </p:cNvPr>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4">
              <a:extLst>
                <a:ext uri="{FF2B5EF4-FFF2-40B4-BE49-F238E27FC236}">
                  <a16:creationId xmlns:a16="http://schemas.microsoft.com/office/drawing/2014/main" id="{41732736-A77B-40AA-90F9-90B8AB5A9E89}"/>
                </a:ext>
              </a:extLst>
            </p:cNvPr>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5">
              <a:extLst>
                <a:ext uri="{FF2B5EF4-FFF2-40B4-BE49-F238E27FC236}">
                  <a16:creationId xmlns:a16="http://schemas.microsoft.com/office/drawing/2014/main" id="{14E05683-53E4-438E-BEB4-C2479ACDCEA0}"/>
                </a:ext>
              </a:extLst>
            </p:cNvPr>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6">
              <a:extLst>
                <a:ext uri="{FF2B5EF4-FFF2-40B4-BE49-F238E27FC236}">
                  <a16:creationId xmlns:a16="http://schemas.microsoft.com/office/drawing/2014/main" id="{D791679A-AD6E-42E1-8B2B-E600D250CD4C}"/>
                </a:ext>
              </a:extLst>
            </p:cNvPr>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7">
              <a:extLst>
                <a:ext uri="{FF2B5EF4-FFF2-40B4-BE49-F238E27FC236}">
                  <a16:creationId xmlns:a16="http://schemas.microsoft.com/office/drawing/2014/main" id="{98ACE711-6C01-4307-837C-ED5B1D573DD2}"/>
                </a:ext>
              </a:extLst>
            </p:cNvPr>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8">
              <a:extLst>
                <a:ext uri="{FF2B5EF4-FFF2-40B4-BE49-F238E27FC236}">
                  <a16:creationId xmlns:a16="http://schemas.microsoft.com/office/drawing/2014/main" id="{DD1C9ED4-9537-45C2-BA19-AE051B6E009C}"/>
                </a:ext>
              </a:extLst>
            </p:cNvPr>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9">
              <a:extLst>
                <a:ext uri="{FF2B5EF4-FFF2-40B4-BE49-F238E27FC236}">
                  <a16:creationId xmlns:a16="http://schemas.microsoft.com/office/drawing/2014/main" id="{6685FF69-3420-4E6C-B865-10A1EA659EE9}"/>
                </a:ext>
              </a:extLst>
            </p:cNvPr>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0">
              <a:extLst>
                <a:ext uri="{FF2B5EF4-FFF2-40B4-BE49-F238E27FC236}">
                  <a16:creationId xmlns:a16="http://schemas.microsoft.com/office/drawing/2014/main" id="{E10D9E8C-F00A-4557-BADB-AB07ED1DD4B8}"/>
                </a:ext>
              </a:extLst>
            </p:cNvPr>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1">
              <a:extLst>
                <a:ext uri="{FF2B5EF4-FFF2-40B4-BE49-F238E27FC236}">
                  <a16:creationId xmlns:a16="http://schemas.microsoft.com/office/drawing/2014/main" id="{AC3088B9-36B1-4565-9F4C-52B9D7B94D55}"/>
                </a:ext>
              </a:extLst>
            </p:cNvPr>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2">
              <a:extLst>
                <a:ext uri="{FF2B5EF4-FFF2-40B4-BE49-F238E27FC236}">
                  <a16:creationId xmlns:a16="http://schemas.microsoft.com/office/drawing/2014/main" id="{9765955C-2D74-41CE-A000-406BD08DDE24}"/>
                </a:ext>
              </a:extLst>
            </p:cNvPr>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3">
              <a:extLst>
                <a:ext uri="{FF2B5EF4-FFF2-40B4-BE49-F238E27FC236}">
                  <a16:creationId xmlns:a16="http://schemas.microsoft.com/office/drawing/2014/main" id="{5111C198-6101-44D5-B065-BB7A29CB32E8}"/>
                </a:ext>
              </a:extLst>
            </p:cNvPr>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4">
              <a:extLst>
                <a:ext uri="{FF2B5EF4-FFF2-40B4-BE49-F238E27FC236}">
                  <a16:creationId xmlns:a16="http://schemas.microsoft.com/office/drawing/2014/main" id="{3636486F-F264-42E8-BAD1-BB423B2448AD}"/>
                </a:ext>
              </a:extLst>
            </p:cNvPr>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5">
              <a:extLst>
                <a:ext uri="{FF2B5EF4-FFF2-40B4-BE49-F238E27FC236}">
                  <a16:creationId xmlns:a16="http://schemas.microsoft.com/office/drawing/2014/main" id="{40F69DAB-5477-46F6-8E50-0837F4991F7C}"/>
                </a:ext>
              </a:extLst>
            </p:cNvPr>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6">
              <a:extLst>
                <a:ext uri="{FF2B5EF4-FFF2-40B4-BE49-F238E27FC236}">
                  <a16:creationId xmlns:a16="http://schemas.microsoft.com/office/drawing/2014/main" id="{A694ECC1-A332-450A-A94A-6375286B119C}"/>
                </a:ext>
              </a:extLst>
            </p:cNvPr>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7">
              <a:extLst>
                <a:ext uri="{FF2B5EF4-FFF2-40B4-BE49-F238E27FC236}">
                  <a16:creationId xmlns:a16="http://schemas.microsoft.com/office/drawing/2014/main" id="{5543DA54-D3AB-4DD8-A61E-6A32C88B2757}"/>
                </a:ext>
              </a:extLst>
            </p:cNvPr>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8">
              <a:extLst>
                <a:ext uri="{FF2B5EF4-FFF2-40B4-BE49-F238E27FC236}">
                  <a16:creationId xmlns:a16="http://schemas.microsoft.com/office/drawing/2014/main" id="{9AD27361-C121-460F-8DA8-40A212AFC96F}"/>
                </a:ext>
              </a:extLst>
            </p:cNvPr>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9">
              <a:extLst>
                <a:ext uri="{FF2B5EF4-FFF2-40B4-BE49-F238E27FC236}">
                  <a16:creationId xmlns:a16="http://schemas.microsoft.com/office/drawing/2014/main" id="{A56803D5-BBAC-4DD6-AB3F-E718D6879777}"/>
                </a:ext>
              </a:extLst>
            </p:cNvPr>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0">
              <a:extLst>
                <a:ext uri="{FF2B5EF4-FFF2-40B4-BE49-F238E27FC236}">
                  <a16:creationId xmlns:a16="http://schemas.microsoft.com/office/drawing/2014/main" id="{2CF765C7-5F06-4C3E-B91C-4D277B12E170}"/>
                </a:ext>
              </a:extLst>
            </p:cNvPr>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1">
              <a:extLst>
                <a:ext uri="{FF2B5EF4-FFF2-40B4-BE49-F238E27FC236}">
                  <a16:creationId xmlns:a16="http://schemas.microsoft.com/office/drawing/2014/main" id="{9B9FCE4C-49B3-4956-80EF-679BABD49A4A}"/>
                </a:ext>
              </a:extLst>
            </p:cNvPr>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2">
              <a:extLst>
                <a:ext uri="{FF2B5EF4-FFF2-40B4-BE49-F238E27FC236}">
                  <a16:creationId xmlns:a16="http://schemas.microsoft.com/office/drawing/2014/main" id="{54620609-76BA-46AE-8F5B-5AEF52418118}"/>
                </a:ext>
              </a:extLst>
            </p:cNvPr>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3">
              <a:extLst>
                <a:ext uri="{FF2B5EF4-FFF2-40B4-BE49-F238E27FC236}">
                  <a16:creationId xmlns:a16="http://schemas.microsoft.com/office/drawing/2014/main" id="{804A17E7-A15C-4988-B320-601F16E4B3E2}"/>
                </a:ext>
              </a:extLst>
            </p:cNvPr>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4">
              <a:extLst>
                <a:ext uri="{FF2B5EF4-FFF2-40B4-BE49-F238E27FC236}">
                  <a16:creationId xmlns:a16="http://schemas.microsoft.com/office/drawing/2014/main" id="{7934C2CB-786A-439C-A34F-2A5B7700F3D0}"/>
                </a:ext>
              </a:extLst>
            </p:cNvPr>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5">
              <a:extLst>
                <a:ext uri="{FF2B5EF4-FFF2-40B4-BE49-F238E27FC236}">
                  <a16:creationId xmlns:a16="http://schemas.microsoft.com/office/drawing/2014/main" id="{A6575AA1-B878-475E-B1EB-7CCE43373B6C}"/>
                </a:ext>
              </a:extLst>
            </p:cNvPr>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6">
              <a:extLst>
                <a:ext uri="{FF2B5EF4-FFF2-40B4-BE49-F238E27FC236}">
                  <a16:creationId xmlns:a16="http://schemas.microsoft.com/office/drawing/2014/main" id="{4FFC0FDF-9712-431B-968E-E24D5FEF8F1C}"/>
                </a:ext>
              </a:extLst>
            </p:cNvPr>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7">
              <a:extLst>
                <a:ext uri="{FF2B5EF4-FFF2-40B4-BE49-F238E27FC236}">
                  <a16:creationId xmlns:a16="http://schemas.microsoft.com/office/drawing/2014/main" id="{F8D034DA-F4E9-4EDC-A897-881831EA21E8}"/>
                </a:ext>
              </a:extLst>
            </p:cNvPr>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8">
              <a:extLst>
                <a:ext uri="{FF2B5EF4-FFF2-40B4-BE49-F238E27FC236}">
                  <a16:creationId xmlns:a16="http://schemas.microsoft.com/office/drawing/2014/main" id="{335E0641-91A5-4144-8BE4-BE06575B9836}"/>
                </a:ext>
              </a:extLst>
            </p:cNvPr>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9">
              <a:extLst>
                <a:ext uri="{FF2B5EF4-FFF2-40B4-BE49-F238E27FC236}">
                  <a16:creationId xmlns:a16="http://schemas.microsoft.com/office/drawing/2014/main" id="{E1F992D8-BDF9-40B7-A62E-F97954BAC2CE}"/>
                </a:ext>
              </a:extLst>
            </p:cNvPr>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0">
              <a:extLst>
                <a:ext uri="{FF2B5EF4-FFF2-40B4-BE49-F238E27FC236}">
                  <a16:creationId xmlns:a16="http://schemas.microsoft.com/office/drawing/2014/main" id="{DBB10A5F-1D99-4EF8-B4C3-75BBF768B0F4}"/>
                </a:ext>
              </a:extLst>
            </p:cNvPr>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1">
              <a:extLst>
                <a:ext uri="{FF2B5EF4-FFF2-40B4-BE49-F238E27FC236}">
                  <a16:creationId xmlns:a16="http://schemas.microsoft.com/office/drawing/2014/main" id="{F0A83A08-256C-4A93-BB0B-C4CFE3417B68}"/>
                </a:ext>
              </a:extLst>
            </p:cNvPr>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2">
              <a:extLst>
                <a:ext uri="{FF2B5EF4-FFF2-40B4-BE49-F238E27FC236}">
                  <a16:creationId xmlns:a16="http://schemas.microsoft.com/office/drawing/2014/main" id="{0EB63EB5-7CCB-4E38-B481-59D04BD701BC}"/>
                </a:ext>
              </a:extLst>
            </p:cNvPr>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3">
              <a:extLst>
                <a:ext uri="{FF2B5EF4-FFF2-40B4-BE49-F238E27FC236}">
                  <a16:creationId xmlns:a16="http://schemas.microsoft.com/office/drawing/2014/main" id="{C9A4ACE7-7573-466A-9E48-13B771C2E9BE}"/>
                </a:ext>
              </a:extLst>
            </p:cNvPr>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4">
              <a:extLst>
                <a:ext uri="{FF2B5EF4-FFF2-40B4-BE49-F238E27FC236}">
                  <a16:creationId xmlns:a16="http://schemas.microsoft.com/office/drawing/2014/main" id="{0A75720E-2FB6-420C-827A-27B73D4EEBB1}"/>
                </a:ext>
              </a:extLst>
            </p:cNvPr>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5">
              <a:extLst>
                <a:ext uri="{FF2B5EF4-FFF2-40B4-BE49-F238E27FC236}">
                  <a16:creationId xmlns:a16="http://schemas.microsoft.com/office/drawing/2014/main" id="{4E77AEFB-F216-4835-8D5C-0E25EAE62677}"/>
                </a:ext>
              </a:extLst>
            </p:cNvPr>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6">
              <a:extLst>
                <a:ext uri="{FF2B5EF4-FFF2-40B4-BE49-F238E27FC236}">
                  <a16:creationId xmlns:a16="http://schemas.microsoft.com/office/drawing/2014/main" id="{366D037A-1353-4F4E-9683-3C3A450EBBF3}"/>
                </a:ext>
              </a:extLst>
            </p:cNvPr>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7">
              <a:extLst>
                <a:ext uri="{FF2B5EF4-FFF2-40B4-BE49-F238E27FC236}">
                  <a16:creationId xmlns:a16="http://schemas.microsoft.com/office/drawing/2014/main" id="{7C3579AC-76F0-4E72-A09F-0D1114207310}"/>
                </a:ext>
              </a:extLst>
            </p:cNvPr>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8">
              <a:extLst>
                <a:ext uri="{FF2B5EF4-FFF2-40B4-BE49-F238E27FC236}">
                  <a16:creationId xmlns:a16="http://schemas.microsoft.com/office/drawing/2014/main" id="{21B477EB-C5F8-45AA-88E9-57F2EB61CB81}"/>
                </a:ext>
              </a:extLst>
            </p:cNvPr>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9">
              <a:extLst>
                <a:ext uri="{FF2B5EF4-FFF2-40B4-BE49-F238E27FC236}">
                  <a16:creationId xmlns:a16="http://schemas.microsoft.com/office/drawing/2014/main" id="{0A3B3B53-63CA-4A60-ABED-692F6CEFEDC1}"/>
                </a:ext>
              </a:extLst>
            </p:cNvPr>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0">
              <a:extLst>
                <a:ext uri="{FF2B5EF4-FFF2-40B4-BE49-F238E27FC236}">
                  <a16:creationId xmlns:a16="http://schemas.microsoft.com/office/drawing/2014/main" id="{EC44B842-B9A2-4F61-8177-8D997D15D98A}"/>
                </a:ext>
              </a:extLst>
            </p:cNvPr>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1">
              <a:extLst>
                <a:ext uri="{FF2B5EF4-FFF2-40B4-BE49-F238E27FC236}">
                  <a16:creationId xmlns:a16="http://schemas.microsoft.com/office/drawing/2014/main" id="{6EB0B676-D506-4082-8682-749301E8D3F1}"/>
                </a:ext>
              </a:extLst>
            </p:cNvPr>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2">
              <a:extLst>
                <a:ext uri="{FF2B5EF4-FFF2-40B4-BE49-F238E27FC236}">
                  <a16:creationId xmlns:a16="http://schemas.microsoft.com/office/drawing/2014/main" id="{F76C86D3-9E6F-418C-9BF3-BEA429F58FCC}"/>
                </a:ext>
              </a:extLst>
            </p:cNvPr>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3">
              <a:extLst>
                <a:ext uri="{FF2B5EF4-FFF2-40B4-BE49-F238E27FC236}">
                  <a16:creationId xmlns:a16="http://schemas.microsoft.com/office/drawing/2014/main" id="{EF33F8A9-1E09-4DD6-AA07-B1FB7D89888F}"/>
                </a:ext>
              </a:extLst>
            </p:cNvPr>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4">
              <a:extLst>
                <a:ext uri="{FF2B5EF4-FFF2-40B4-BE49-F238E27FC236}">
                  <a16:creationId xmlns:a16="http://schemas.microsoft.com/office/drawing/2014/main" id="{C579D0EE-6EA3-4F3E-A3A6-C798A75FF437}"/>
                </a:ext>
              </a:extLst>
            </p:cNvPr>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5">
              <a:extLst>
                <a:ext uri="{FF2B5EF4-FFF2-40B4-BE49-F238E27FC236}">
                  <a16:creationId xmlns:a16="http://schemas.microsoft.com/office/drawing/2014/main" id="{89736B96-B21B-4C37-B409-CCBA6D1D6F30}"/>
                </a:ext>
              </a:extLst>
            </p:cNvPr>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6">
              <a:extLst>
                <a:ext uri="{FF2B5EF4-FFF2-40B4-BE49-F238E27FC236}">
                  <a16:creationId xmlns:a16="http://schemas.microsoft.com/office/drawing/2014/main" id="{FDA77E63-D595-4F64-9E2C-E51730DAD4B9}"/>
                </a:ext>
              </a:extLst>
            </p:cNvPr>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7">
              <a:extLst>
                <a:ext uri="{FF2B5EF4-FFF2-40B4-BE49-F238E27FC236}">
                  <a16:creationId xmlns:a16="http://schemas.microsoft.com/office/drawing/2014/main" id="{CDA3AC9D-F4FB-4EC8-A684-EF35761E9C95}"/>
                </a:ext>
              </a:extLst>
            </p:cNvPr>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8">
              <a:extLst>
                <a:ext uri="{FF2B5EF4-FFF2-40B4-BE49-F238E27FC236}">
                  <a16:creationId xmlns:a16="http://schemas.microsoft.com/office/drawing/2014/main" id="{57183130-0479-4C0E-9859-2738F8A4D19B}"/>
                </a:ext>
              </a:extLst>
            </p:cNvPr>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9">
              <a:extLst>
                <a:ext uri="{FF2B5EF4-FFF2-40B4-BE49-F238E27FC236}">
                  <a16:creationId xmlns:a16="http://schemas.microsoft.com/office/drawing/2014/main" id="{00417165-1FCE-4EB1-BFBC-F070DDB9E59D}"/>
                </a:ext>
              </a:extLst>
            </p:cNvPr>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0">
              <a:extLst>
                <a:ext uri="{FF2B5EF4-FFF2-40B4-BE49-F238E27FC236}">
                  <a16:creationId xmlns:a16="http://schemas.microsoft.com/office/drawing/2014/main" id="{E19EC67E-4221-4776-8B90-DF3234DFB6B4}"/>
                </a:ext>
              </a:extLst>
            </p:cNvPr>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1">
              <a:extLst>
                <a:ext uri="{FF2B5EF4-FFF2-40B4-BE49-F238E27FC236}">
                  <a16:creationId xmlns:a16="http://schemas.microsoft.com/office/drawing/2014/main" id="{EA11EF31-BF7F-4049-A3A9-0B9E94A3C5AD}"/>
                </a:ext>
              </a:extLst>
            </p:cNvPr>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2">
              <a:extLst>
                <a:ext uri="{FF2B5EF4-FFF2-40B4-BE49-F238E27FC236}">
                  <a16:creationId xmlns:a16="http://schemas.microsoft.com/office/drawing/2014/main" id="{C7A78737-09FE-4FE2-BF61-6CDD39E53863}"/>
                </a:ext>
              </a:extLst>
            </p:cNvPr>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3">
              <a:extLst>
                <a:ext uri="{FF2B5EF4-FFF2-40B4-BE49-F238E27FC236}">
                  <a16:creationId xmlns:a16="http://schemas.microsoft.com/office/drawing/2014/main" id="{5C272873-FC90-4D84-A55E-5422DB5683B9}"/>
                </a:ext>
              </a:extLst>
            </p:cNvPr>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4">
              <a:extLst>
                <a:ext uri="{FF2B5EF4-FFF2-40B4-BE49-F238E27FC236}">
                  <a16:creationId xmlns:a16="http://schemas.microsoft.com/office/drawing/2014/main" id="{15E32ADA-55A8-4054-86DF-634D53D6B57A}"/>
                </a:ext>
              </a:extLst>
            </p:cNvPr>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5">
              <a:extLst>
                <a:ext uri="{FF2B5EF4-FFF2-40B4-BE49-F238E27FC236}">
                  <a16:creationId xmlns:a16="http://schemas.microsoft.com/office/drawing/2014/main" id="{9C490B62-ED9A-48F9-9840-6C3932BADC8C}"/>
                </a:ext>
              </a:extLst>
            </p:cNvPr>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6">
              <a:extLst>
                <a:ext uri="{FF2B5EF4-FFF2-40B4-BE49-F238E27FC236}">
                  <a16:creationId xmlns:a16="http://schemas.microsoft.com/office/drawing/2014/main" id="{4D4A1B9D-62AB-4C70-A0E6-5F6BF23F52D7}"/>
                </a:ext>
              </a:extLst>
            </p:cNvPr>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7">
              <a:extLst>
                <a:ext uri="{FF2B5EF4-FFF2-40B4-BE49-F238E27FC236}">
                  <a16:creationId xmlns:a16="http://schemas.microsoft.com/office/drawing/2014/main" id="{EEC72C3D-E0E5-4099-A1D7-69B9425AB54A}"/>
                </a:ext>
              </a:extLst>
            </p:cNvPr>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8">
              <a:extLst>
                <a:ext uri="{FF2B5EF4-FFF2-40B4-BE49-F238E27FC236}">
                  <a16:creationId xmlns:a16="http://schemas.microsoft.com/office/drawing/2014/main" id="{C8496E4A-EF22-405C-9F3D-355A64C4CE09}"/>
                </a:ext>
              </a:extLst>
            </p:cNvPr>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9">
              <a:extLst>
                <a:ext uri="{FF2B5EF4-FFF2-40B4-BE49-F238E27FC236}">
                  <a16:creationId xmlns:a16="http://schemas.microsoft.com/office/drawing/2014/main" id="{8A90E5B9-FE7C-4183-A73F-269032FD95FB}"/>
                </a:ext>
              </a:extLst>
            </p:cNvPr>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0">
              <a:extLst>
                <a:ext uri="{FF2B5EF4-FFF2-40B4-BE49-F238E27FC236}">
                  <a16:creationId xmlns:a16="http://schemas.microsoft.com/office/drawing/2014/main" id="{65BA0964-9DAB-429C-8C04-A47000761BF1}"/>
                </a:ext>
              </a:extLst>
            </p:cNvPr>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1">
              <a:extLst>
                <a:ext uri="{FF2B5EF4-FFF2-40B4-BE49-F238E27FC236}">
                  <a16:creationId xmlns:a16="http://schemas.microsoft.com/office/drawing/2014/main" id="{A4C84B90-E2C2-4CF5-9E17-3DEDACEC96E0}"/>
                </a:ext>
              </a:extLst>
            </p:cNvPr>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2">
              <a:extLst>
                <a:ext uri="{FF2B5EF4-FFF2-40B4-BE49-F238E27FC236}">
                  <a16:creationId xmlns:a16="http://schemas.microsoft.com/office/drawing/2014/main" id="{85C42448-D3CA-438F-80DC-AE747E5444AD}"/>
                </a:ext>
              </a:extLst>
            </p:cNvPr>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3">
              <a:extLst>
                <a:ext uri="{FF2B5EF4-FFF2-40B4-BE49-F238E27FC236}">
                  <a16:creationId xmlns:a16="http://schemas.microsoft.com/office/drawing/2014/main" id="{3ADE332F-6521-451C-AEF9-8B9EC9128E63}"/>
                </a:ext>
              </a:extLst>
            </p:cNvPr>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4">
              <a:extLst>
                <a:ext uri="{FF2B5EF4-FFF2-40B4-BE49-F238E27FC236}">
                  <a16:creationId xmlns:a16="http://schemas.microsoft.com/office/drawing/2014/main" id="{B6981891-C184-49A9-9ED7-05BCE24B0B5C}"/>
                </a:ext>
              </a:extLst>
            </p:cNvPr>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5">
              <a:extLst>
                <a:ext uri="{FF2B5EF4-FFF2-40B4-BE49-F238E27FC236}">
                  <a16:creationId xmlns:a16="http://schemas.microsoft.com/office/drawing/2014/main" id="{E74C1D26-76AC-4CAD-A77D-CF35F3F6D171}"/>
                </a:ext>
              </a:extLst>
            </p:cNvPr>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Footer Placeholder 4">
            <a:extLst>
              <a:ext uri="{FF2B5EF4-FFF2-40B4-BE49-F238E27FC236}">
                <a16:creationId xmlns:a16="http://schemas.microsoft.com/office/drawing/2014/main" id="{512478BE-8568-4377-9221-7A5A86C60DFA}"/>
              </a:ext>
            </a:extLst>
          </p:cNvPr>
          <p:cNvSpPr>
            <a:spLocks noGrp="1"/>
          </p:cNvSpPr>
          <p:nvPr>
            <p:ph type="ftr" sz="quarter" idx="10"/>
          </p:nvPr>
        </p:nvSpPr>
        <p:spPr/>
        <p:txBody>
          <a:bodyPr/>
          <a:lstStyle>
            <a:lvl1pPr>
              <a:defRPr/>
            </a:lvl1pPr>
          </a:lstStyle>
          <a:p>
            <a:pPr>
              <a:defRPr/>
            </a:pPr>
            <a:endParaRPr dirty="0"/>
          </a:p>
        </p:txBody>
      </p:sp>
      <p:sp>
        <p:nvSpPr>
          <p:cNvPr id="80" name="Date Placeholder 3">
            <a:extLst>
              <a:ext uri="{FF2B5EF4-FFF2-40B4-BE49-F238E27FC236}">
                <a16:creationId xmlns:a16="http://schemas.microsoft.com/office/drawing/2014/main" id="{390843AD-6CAD-4237-B1EA-DC7FAF072BCB}"/>
              </a:ext>
            </a:extLst>
          </p:cNvPr>
          <p:cNvSpPr>
            <a:spLocks noGrp="1"/>
          </p:cNvSpPr>
          <p:nvPr>
            <p:ph type="dt" sz="half" idx="11"/>
          </p:nvPr>
        </p:nvSpPr>
        <p:spPr/>
        <p:txBody>
          <a:bodyPr/>
          <a:lstStyle>
            <a:lvl1pPr>
              <a:defRPr/>
            </a:lvl1pPr>
          </a:lstStyle>
          <a:p>
            <a:pPr>
              <a:defRPr/>
            </a:pPr>
            <a:fld id="{8C8177A5-8893-44E3-8581-0161F7F5588C}" type="datetimeFigureOut">
              <a:rPr lang="en-US"/>
              <a:pPr>
                <a:defRPr/>
              </a:pPr>
              <a:t>10/31/2018</a:t>
            </a:fld>
            <a:endParaRPr dirty="0"/>
          </a:p>
        </p:txBody>
      </p:sp>
      <p:sp>
        <p:nvSpPr>
          <p:cNvPr id="81" name="Slide Number Placeholder 5">
            <a:extLst>
              <a:ext uri="{FF2B5EF4-FFF2-40B4-BE49-F238E27FC236}">
                <a16:creationId xmlns:a16="http://schemas.microsoft.com/office/drawing/2014/main" id="{CCCE3CC4-05CB-453E-9C93-69B4F3E93032}"/>
              </a:ext>
            </a:extLst>
          </p:cNvPr>
          <p:cNvSpPr>
            <a:spLocks noGrp="1"/>
          </p:cNvSpPr>
          <p:nvPr>
            <p:ph type="sldNum" sz="quarter" idx="12"/>
          </p:nvPr>
        </p:nvSpPr>
        <p:spPr/>
        <p:txBody>
          <a:bodyPr/>
          <a:lstStyle>
            <a:lvl1pPr>
              <a:defRPr/>
            </a:lvl1pPr>
          </a:lstStyle>
          <a:p>
            <a:pPr>
              <a:defRPr/>
            </a:pPr>
            <a:fld id="{85ABC63F-6F7D-494B-AA10-918DD2A3912C}" type="slidenum">
              <a:rPr/>
              <a:pPr>
                <a:defRPr/>
              </a:pPr>
              <a:t>‹#›</a:t>
            </a:fld>
            <a:endParaRPr dirty="0"/>
          </a:p>
        </p:txBody>
      </p:sp>
    </p:spTree>
    <p:extLst>
      <p:ext uri="{BB962C8B-B14F-4D97-AF65-F5344CB8AC3E}">
        <p14:creationId xmlns:p14="http://schemas.microsoft.com/office/powerpoint/2010/main" val="94660207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D6BA7D15-0032-4839-9B7F-8113C97F2595}"/>
              </a:ext>
            </a:extLst>
          </p:cNvPr>
          <p:cNvGrpSpPr/>
          <p:nvPr/>
        </p:nvGrpSpPr>
        <p:grpSpPr bwMode="invGray">
          <a:xfrm>
            <a:off x="1584896" y="4724400"/>
            <a:ext cx="8631936" cy="64008"/>
            <a:chOff x="-4110038" y="2703513"/>
            <a:chExt cx="17394239" cy="160336"/>
          </a:xfrm>
          <a:solidFill>
            <a:schemeClr val="accent1"/>
          </a:solidFill>
        </p:grpSpPr>
        <p:sp>
          <p:nvSpPr>
            <p:cNvPr id="5" name="Freeform 5">
              <a:extLst>
                <a:ext uri="{FF2B5EF4-FFF2-40B4-BE49-F238E27FC236}">
                  <a16:creationId xmlns:a16="http://schemas.microsoft.com/office/drawing/2014/main" id="{B4900868-5580-4078-85B8-F6D03CA95FD1}"/>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 name="Freeform 6">
              <a:extLst>
                <a:ext uri="{FF2B5EF4-FFF2-40B4-BE49-F238E27FC236}">
                  <a16:creationId xmlns:a16="http://schemas.microsoft.com/office/drawing/2014/main" id="{F1AB3AB7-13C7-486D-87C0-EF8332D0F8FC}"/>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 name="Freeform 7">
              <a:extLst>
                <a:ext uri="{FF2B5EF4-FFF2-40B4-BE49-F238E27FC236}">
                  <a16:creationId xmlns:a16="http://schemas.microsoft.com/office/drawing/2014/main" id="{CEF70EB2-6397-4D56-B526-C3867C495F86}"/>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 name="Freeform 8">
              <a:extLst>
                <a:ext uri="{FF2B5EF4-FFF2-40B4-BE49-F238E27FC236}">
                  <a16:creationId xmlns:a16="http://schemas.microsoft.com/office/drawing/2014/main" id="{083449C1-0C82-48BD-AC1D-810A30E7E5F6}"/>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 name="Freeform 9">
              <a:extLst>
                <a:ext uri="{FF2B5EF4-FFF2-40B4-BE49-F238E27FC236}">
                  <a16:creationId xmlns:a16="http://schemas.microsoft.com/office/drawing/2014/main" id="{B46190E7-77B5-4280-A405-5CB6D827A6E3}"/>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 name="Freeform 10">
              <a:extLst>
                <a:ext uri="{FF2B5EF4-FFF2-40B4-BE49-F238E27FC236}">
                  <a16:creationId xmlns:a16="http://schemas.microsoft.com/office/drawing/2014/main" id="{B7DA0A4A-CD32-476F-BFC7-4227BCF899C4}"/>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 name="Freeform 11">
              <a:extLst>
                <a:ext uri="{FF2B5EF4-FFF2-40B4-BE49-F238E27FC236}">
                  <a16:creationId xmlns:a16="http://schemas.microsoft.com/office/drawing/2014/main" id="{3F034E7E-69A4-4B5E-838F-DFBDF8371561}"/>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 name="Freeform 12">
              <a:extLst>
                <a:ext uri="{FF2B5EF4-FFF2-40B4-BE49-F238E27FC236}">
                  <a16:creationId xmlns:a16="http://schemas.microsoft.com/office/drawing/2014/main" id="{1803F33D-4B62-4B9A-B11C-3EB9B3113A26}"/>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 name="Freeform 13">
              <a:extLst>
                <a:ext uri="{FF2B5EF4-FFF2-40B4-BE49-F238E27FC236}">
                  <a16:creationId xmlns:a16="http://schemas.microsoft.com/office/drawing/2014/main" id="{ED37D48C-4994-4BE7-91F5-7F73193C18ED}"/>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 name="Freeform 14">
              <a:extLst>
                <a:ext uri="{FF2B5EF4-FFF2-40B4-BE49-F238E27FC236}">
                  <a16:creationId xmlns:a16="http://schemas.microsoft.com/office/drawing/2014/main" id="{25E89E4D-2DC8-47A4-A808-CBB86993EF05}"/>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 name="Freeform 15">
              <a:extLst>
                <a:ext uri="{FF2B5EF4-FFF2-40B4-BE49-F238E27FC236}">
                  <a16:creationId xmlns:a16="http://schemas.microsoft.com/office/drawing/2014/main" id="{86D44431-CBEA-41E8-986C-0C598589E232}"/>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 name="Freeform 16">
              <a:extLst>
                <a:ext uri="{FF2B5EF4-FFF2-40B4-BE49-F238E27FC236}">
                  <a16:creationId xmlns:a16="http://schemas.microsoft.com/office/drawing/2014/main" id="{E91D4C00-81ED-4DF5-B357-D29F78E13D3F}"/>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 name="Freeform 17">
              <a:extLst>
                <a:ext uri="{FF2B5EF4-FFF2-40B4-BE49-F238E27FC236}">
                  <a16:creationId xmlns:a16="http://schemas.microsoft.com/office/drawing/2014/main" id="{B389EEFF-0D73-470C-8456-0459245CB6F8}"/>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 name="Freeform 18">
              <a:extLst>
                <a:ext uri="{FF2B5EF4-FFF2-40B4-BE49-F238E27FC236}">
                  <a16:creationId xmlns:a16="http://schemas.microsoft.com/office/drawing/2014/main" id="{A6BB91CC-429F-4951-9B74-92749F557617}"/>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 name="Freeform 19">
              <a:extLst>
                <a:ext uri="{FF2B5EF4-FFF2-40B4-BE49-F238E27FC236}">
                  <a16:creationId xmlns:a16="http://schemas.microsoft.com/office/drawing/2014/main" id="{F8AA4ED7-BFAA-4B09-8E0B-84ED61F74E8E}"/>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 name="Freeform 20">
              <a:extLst>
                <a:ext uri="{FF2B5EF4-FFF2-40B4-BE49-F238E27FC236}">
                  <a16:creationId xmlns:a16="http://schemas.microsoft.com/office/drawing/2014/main" id="{4C7C12C9-7590-41CE-A9C5-A9AB4AAAA164}"/>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 name="Freeform 21">
              <a:extLst>
                <a:ext uri="{FF2B5EF4-FFF2-40B4-BE49-F238E27FC236}">
                  <a16:creationId xmlns:a16="http://schemas.microsoft.com/office/drawing/2014/main" id="{F45E8DDC-A0F4-4112-B118-8508BE2FA846}"/>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 name="Freeform 22">
              <a:extLst>
                <a:ext uri="{FF2B5EF4-FFF2-40B4-BE49-F238E27FC236}">
                  <a16:creationId xmlns:a16="http://schemas.microsoft.com/office/drawing/2014/main" id="{523D1FDA-6202-41E1-9CF3-501502AB5E75}"/>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 name="Freeform 23">
              <a:extLst>
                <a:ext uri="{FF2B5EF4-FFF2-40B4-BE49-F238E27FC236}">
                  <a16:creationId xmlns:a16="http://schemas.microsoft.com/office/drawing/2014/main" id="{4623F625-F0AC-4415-A8B4-D7544838D7C8}"/>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 name="Freeform 24">
              <a:extLst>
                <a:ext uri="{FF2B5EF4-FFF2-40B4-BE49-F238E27FC236}">
                  <a16:creationId xmlns:a16="http://schemas.microsoft.com/office/drawing/2014/main" id="{13FD8125-0EB2-4BE5-B3E4-6EECEA3749A8}"/>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 name="Freeform 25">
              <a:extLst>
                <a:ext uri="{FF2B5EF4-FFF2-40B4-BE49-F238E27FC236}">
                  <a16:creationId xmlns:a16="http://schemas.microsoft.com/office/drawing/2014/main" id="{FCF567A3-C519-4627-BEA7-1F8B43E6AC94}"/>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 name="Freeform 26">
              <a:extLst>
                <a:ext uri="{FF2B5EF4-FFF2-40B4-BE49-F238E27FC236}">
                  <a16:creationId xmlns:a16="http://schemas.microsoft.com/office/drawing/2014/main" id="{A562D7E7-BB18-48A5-8CA4-26DF497C59F2}"/>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 name="Freeform 27">
              <a:extLst>
                <a:ext uri="{FF2B5EF4-FFF2-40B4-BE49-F238E27FC236}">
                  <a16:creationId xmlns:a16="http://schemas.microsoft.com/office/drawing/2014/main" id="{75CD5B54-99A8-45CD-B0DE-0ED4BAA5A440}"/>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 name="Freeform 28">
              <a:extLst>
                <a:ext uri="{FF2B5EF4-FFF2-40B4-BE49-F238E27FC236}">
                  <a16:creationId xmlns:a16="http://schemas.microsoft.com/office/drawing/2014/main" id="{DCA073AC-4DCF-4D98-9209-237FA0298BF7}"/>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 name="Freeform 29">
              <a:extLst>
                <a:ext uri="{FF2B5EF4-FFF2-40B4-BE49-F238E27FC236}">
                  <a16:creationId xmlns:a16="http://schemas.microsoft.com/office/drawing/2014/main" id="{0CD26529-BA50-459F-A55B-1153805A5ABB}"/>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 name="Freeform 30">
              <a:extLst>
                <a:ext uri="{FF2B5EF4-FFF2-40B4-BE49-F238E27FC236}">
                  <a16:creationId xmlns:a16="http://schemas.microsoft.com/office/drawing/2014/main" id="{03C57CCB-CC89-4540-9AD2-4BE678539E9F}"/>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1" name="Freeform 31">
              <a:extLst>
                <a:ext uri="{FF2B5EF4-FFF2-40B4-BE49-F238E27FC236}">
                  <a16:creationId xmlns:a16="http://schemas.microsoft.com/office/drawing/2014/main" id="{56E26F5D-B1C3-48A7-9F3C-FF0DDF59F7A6}"/>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2" name="Freeform 32">
              <a:extLst>
                <a:ext uri="{FF2B5EF4-FFF2-40B4-BE49-F238E27FC236}">
                  <a16:creationId xmlns:a16="http://schemas.microsoft.com/office/drawing/2014/main" id="{FC8E8E0F-D104-4E42-89DB-A5BD246CC7DD}"/>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3" name="Freeform 33">
              <a:extLst>
                <a:ext uri="{FF2B5EF4-FFF2-40B4-BE49-F238E27FC236}">
                  <a16:creationId xmlns:a16="http://schemas.microsoft.com/office/drawing/2014/main" id="{03B03A2E-5FEA-4B9A-A6DE-C1158EC6931B}"/>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4" name="Freeform 34">
              <a:extLst>
                <a:ext uri="{FF2B5EF4-FFF2-40B4-BE49-F238E27FC236}">
                  <a16:creationId xmlns:a16="http://schemas.microsoft.com/office/drawing/2014/main" id="{2B15BE93-03E7-41DD-85D5-F9859B88A939}"/>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5" name="Freeform 35">
              <a:extLst>
                <a:ext uri="{FF2B5EF4-FFF2-40B4-BE49-F238E27FC236}">
                  <a16:creationId xmlns:a16="http://schemas.microsoft.com/office/drawing/2014/main" id="{1EEEE9B2-0365-4167-B986-0D3276092C3A}"/>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6" name="Freeform 36">
              <a:extLst>
                <a:ext uri="{FF2B5EF4-FFF2-40B4-BE49-F238E27FC236}">
                  <a16:creationId xmlns:a16="http://schemas.microsoft.com/office/drawing/2014/main" id="{EB39E44D-4845-4D86-9A62-105A04327632}"/>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7" name="Freeform 37">
              <a:extLst>
                <a:ext uri="{FF2B5EF4-FFF2-40B4-BE49-F238E27FC236}">
                  <a16:creationId xmlns:a16="http://schemas.microsoft.com/office/drawing/2014/main" id="{CFCA490B-841C-4B2D-9182-73E8BDEFEAE3}"/>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8" name="Freeform 38">
              <a:extLst>
                <a:ext uri="{FF2B5EF4-FFF2-40B4-BE49-F238E27FC236}">
                  <a16:creationId xmlns:a16="http://schemas.microsoft.com/office/drawing/2014/main" id="{6C0966F8-FB67-42C6-BCCE-5C681CC71DF2}"/>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9" name="Freeform 39">
              <a:extLst>
                <a:ext uri="{FF2B5EF4-FFF2-40B4-BE49-F238E27FC236}">
                  <a16:creationId xmlns:a16="http://schemas.microsoft.com/office/drawing/2014/main" id="{8600E4AB-1249-4B64-B9EA-31AD4E9A4AE5}"/>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0" name="Freeform 40">
              <a:extLst>
                <a:ext uri="{FF2B5EF4-FFF2-40B4-BE49-F238E27FC236}">
                  <a16:creationId xmlns:a16="http://schemas.microsoft.com/office/drawing/2014/main" id="{BC726FF6-21AA-4EB0-BAB9-C960071DFC39}"/>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1" name="Freeform 41">
              <a:extLst>
                <a:ext uri="{FF2B5EF4-FFF2-40B4-BE49-F238E27FC236}">
                  <a16:creationId xmlns:a16="http://schemas.microsoft.com/office/drawing/2014/main" id="{1528B785-8B60-4DD5-8F69-928129549F0D}"/>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2" name="Freeform 42">
              <a:extLst>
                <a:ext uri="{FF2B5EF4-FFF2-40B4-BE49-F238E27FC236}">
                  <a16:creationId xmlns:a16="http://schemas.microsoft.com/office/drawing/2014/main" id="{4DCB6D78-EB28-40EA-B0CC-D176FF81D7C1}"/>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3" name="Freeform 43">
              <a:extLst>
                <a:ext uri="{FF2B5EF4-FFF2-40B4-BE49-F238E27FC236}">
                  <a16:creationId xmlns:a16="http://schemas.microsoft.com/office/drawing/2014/main" id="{2BD129EC-512F-4ED5-8EB2-FDB6E4374853}"/>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4" name="Freeform 44">
              <a:extLst>
                <a:ext uri="{FF2B5EF4-FFF2-40B4-BE49-F238E27FC236}">
                  <a16:creationId xmlns:a16="http://schemas.microsoft.com/office/drawing/2014/main" id="{DC7D4B07-636B-4876-B296-16BE8B3A98C1}"/>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5" name="Freeform 45">
              <a:extLst>
                <a:ext uri="{FF2B5EF4-FFF2-40B4-BE49-F238E27FC236}">
                  <a16:creationId xmlns:a16="http://schemas.microsoft.com/office/drawing/2014/main" id="{F18EBD08-F6A3-4713-B266-8160891722CB}"/>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6" name="Freeform 46">
              <a:extLst>
                <a:ext uri="{FF2B5EF4-FFF2-40B4-BE49-F238E27FC236}">
                  <a16:creationId xmlns:a16="http://schemas.microsoft.com/office/drawing/2014/main" id="{65F686A5-E088-4A6D-8A51-552F9823A210}"/>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7" name="Freeform 47">
              <a:extLst>
                <a:ext uri="{FF2B5EF4-FFF2-40B4-BE49-F238E27FC236}">
                  <a16:creationId xmlns:a16="http://schemas.microsoft.com/office/drawing/2014/main" id="{70F89864-D338-4496-B30A-0FD2C04D837C}"/>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8" name="Freeform 48">
              <a:extLst>
                <a:ext uri="{FF2B5EF4-FFF2-40B4-BE49-F238E27FC236}">
                  <a16:creationId xmlns:a16="http://schemas.microsoft.com/office/drawing/2014/main" id="{38E154E4-1E8C-4C2B-989C-5CBDE0FD5012}"/>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9" name="Freeform 49">
              <a:extLst>
                <a:ext uri="{FF2B5EF4-FFF2-40B4-BE49-F238E27FC236}">
                  <a16:creationId xmlns:a16="http://schemas.microsoft.com/office/drawing/2014/main" id="{9FAA8D4E-B838-4EA3-ADD1-9BB97E54EB81}"/>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0" name="Freeform 50">
              <a:extLst>
                <a:ext uri="{FF2B5EF4-FFF2-40B4-BE49-F238E27FC236}">
                  <a16:creationId xmlns:a16="http://schemas.microsoft.com/office/drawing/2014/main" id="{ECE6A851-9F10-4837-A960-8B2952EA9D42}"/>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1" name="Freeform 51">
              <a:extLst>
                <a:ext uri="{FF2B5EF4-FFF2-40B4-BE49-F238E27FC236}">
                  <a16:creationId xmlns:a16="http://schemas.microsoft.com/office/drawing/2014/main" id="{5E43F3F9-8710-4600-8FBC-8217353C037C}"/>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2" name="Freeform 52">
              <a:extLst>
                <a:ext uri="{FF2B5EF4-FFF2-40B4-BE49-F238E27FC236}">
                  <a16:creationId xmlns:a16="http://schemas.microsoft.com/office/drawing/2014/main" id="{0BE9D73D-3337-4D20-BA28-756DA7156097}"/>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3" name="Freeform 53">
              <a:extLst>
                <a:ext uri="{FF2B5EF4-FFF2-40B4-BE49-F238E27FC236}">
                  <a16:creationId xmlns:a16="http://schemas.microsoft.com/office/drawing/2014/main" id="{1100023F-DEEF-45D1-8A78-2720D00308A6}"/>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4" name="Freeform 54">
              <a:extLst>
                <a:ext uri="{FF2B5EF4-FFF2-40B4-BE49-F238E27FC236}">
                  <a16:creationId xmlns:a16="http://schemas.microsoft.com/office/drawing/2014/main" id="{5F0477A2-5378-4C92-B47B-ABDFB83F07FE}"/>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5" name="Freeform 55">
              <a:extLst>
                <a:ext uri="{FF2B5EF4-FFF2-40B4-BE49-F238E27FC236}">
                  <a16:creationId xmlns:a16="http://schemas.microsoft.com/office/drawing/2014/main" id="{8E777DFE-DC8F-423E-8717-ADDC944EF0BA}"/>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6" name="Freeform 56">
              <a:extLst>
                <a:ext uri="{FF2B5EF4-FFF2-40B4-BE49-F238E27FC236}">
                  <a16:creationId xmlns:a16="http://schemas.microsoft.com/office/drawing/2014/main" id="{27A42B78-E0FD-4FDE-AE86-E0F058D21839}"/>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7" name="Freeform 57">
              <a:extLst>
                <a:ext uri="{FF2B5EF4-FFF2-40B4-BE49-F238E27FC236}">
                  <a16:creationId xmlns:a16="http://schemas.microsoft.com/office/drawing/2014/main" id="{22A7752A-6445-4C9E-AA28-34E5969F82E0}"/>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8" name="Freeform 58">
              <a:extLst>
                <a:ext uri="{FF2B5EF4-FFF2-40B4-BE49-F238E27FC236}">
                  <a16:creationId xmlns:a16="http://schemas.microsoft.com/office/drawing/2014/main" id="{BBDF3098-25BB-47A5-AF97-530480869938}"/>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9" name="Freeform 59">
              <a:extLst>
                <a:ext uri="{FF2B5EF4-FFF2-40B4-BE49-F238E27FC236}">
                  <a16:creationId xmlns:a16="http://schemas.microsoft.com/office/drawing/2014/main" id="{BEA80C52-FAB6-4722-8AA6-B951F51E9C7A}"/>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0" name="Freeform 60">
              <a:extLst>
                <a:ext uri="{FF2B5EF4-FFF2-40B4-BE49-F238E27FC236}">
                  <a16:creationId xmlns:a16="http://schemas.microsoft.com/office/drawing/2014/main" id="{27352F3F-C488-4BCE-A81B-97B3796D58E3}"/>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1" name="Freeform 61">
              <a:extLst>
                <a:ext uri="{FF2B5EF4-FFF2-40B4-BE49-F238E27FC236}">
                  <a16:creationId xmlns:a16="http://schemas.microsoft.com/office/drawing/2014/main" id="{CE0D0151-A885-408D-9314-285196315F2C}"/>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2" name="Freeform 62">
              <a:extLst>
                <a:ext uri="{FF2B5EF4-FFF2-40B4-BE49-F238E27FC236}">
                  <a16:creationId xmlns:a16="http://schemas.microsoft.com/office/drawing/2014/main" id="{229A3366-BBC4-4021-AD3E-0378B561BADD}"/>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3" name="Freeform 63">
              <a:extLst>
                <a:ext uri="{FF2B5EF4-FFF2-40B4-BE49-F238E27FC236}">
                  <a16:creationId xmlns:a16="http://schemas.microsoft.com/office/drawing/2014/main" id="{564A4231-114C-4101-8A86-00C02DC3165B}"/>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4" name="Freeform 64">
              <a:extLst>
                <a:ext uri="{FF2B5EF4-FFF2-40B4-BE49-F238E27FC236}">
                  <a16:creationId xmlns:a16="http://schemas.microsoft.com/office/drawing/2014/main" id="{11091673-FE45-4670-8B0D-3B94B68695E3}"/>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5" name="Freeform 65">
              <a:extLst>
                <a:ext uri="{FF2B5EF4-FFF2-40B4-BE49-F238E27FC236}">
                  <a16:creationId xmlns:a16="http://schemas.microsoft.com/office/drawing/2014/main" id="{202F6C9B-4143-48A1-98BE-5972B96571DF}"/>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6" name="Freeform 66">
              <a:extLst>
                <a:ext uri="{FF2B5EF4-FFF2-40B4-BE49-F238E27FC236}">
                  <a16:creationId xmlns:a16="http://schemas.microsoft.com/office/drawing/2014/main" id="{73B6B1A8-D991-46FE-8484-E91DD72E0E30}"/>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7" name="Freeform 67">
              <a:extLst>
                <a:ext uri="{FF2B5EF4-FFF2-40B4-BE49-F238E27FC236}">
                  <a16:creationId xmlns:a16="http://schemas.microsoft.com/office/drawing/2014/main" id="{B5D4772B-90CC-4766-8EAD-BE65E3F28869}"/>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8" name="Freeform 68">
              <a:extLst>
                <a:ext uri="{FF2B5EF4-FFF2-40B4-BE49-F238E27FC236}">
                  <a16:creationId xmlns:a16="http://schemas.microsoft.com/office/drawing/2014/main" id="{8AE44C51-2C55-4491-9E93-7E2DA793F607}"/>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9" name="Freeform 69">
              <a:extLst>
                <a:ext uri="{FF2B5EF4-FFF2-40B4-BE49-F238E27FC236}">
                  <a16:creationId xmlns:a16="http://schemas.microsoft.com/office/drawing/2014/main" id="{3453113D-8A1E-4B5F-B64A-840E0E6822E8}"/>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0" name="Freeform 70">
              <a:extLst>
                <a:ext uri="{FF2B5EF4-FFF2-40B4-BE49-F238E27FC236}">
                  <a16:creationId xmlns:a16="http://schemas.microsoft.com/office/drawing/2014/main" id="{B2200DF6-A625-4AC1-9590-6E45709B2DC9}"/>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1" name="Freeform 71">
              <a:extLst>
                <a:ext uri="{FF2B5EF4-FFF2-40B4-BE49-F238E27FC236}">
                  <a16:creationId xmlns:a16="http://schemas.microsoft.com/office/drawing/2014/main" id="{ABD6CB5E-9B72-46E0-99A0-98D9E4FB6F73}"/>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2" name="Freeform 72">
              <a:extLst>
                <a:ext uri="{FF2B5EF4-FFF2-40B4-BE49-F238E27FC236}">
                  <a16:creationId xmlns:a16="http://schemas.microsoft.com/office/drawing/2014/main" id="{EA3B4675-B6E1-4D7F-887E-4318BE70F9EB}"/>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3" name="Freeform 73">
              <a:extLst>
                <a:ext uri="{FF2B5EF4-FFF2-40B4-BE49-F238E27FC236}">
                  <a16:creationId xmlns:a16="http://schemas.microsoft.com/office/drawing/2014/main" id="{83C6DC05-CBE1-41D6-A16D-DB5176D04D0F}"/>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4" name="Freeform 74">
              <a:extLst>
                <a:ext uri="{FF2B5EF4-FFF2-40B4-BE49-F238E27FC236}">
                  <a16:creationId xmlns:a16="http://schemas.microsoft.com/office/drawing/2014/main" id="{80863153-B7CF-4C2B-B873-80667706EEBA}"/>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5" name="Freeform 75">
              <a:extLst>
                <a:ext uri="{FF2B5EF4-FFF2-40B4-BE49-F238E27FC236}">
                  <a16:creationId xmlns:a16="http://schemas.microsoft.com/office/drawing/2014/main" id="{46E755FF-1C04-4C5A-A5E5-4235138DB568}"/>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6" name="Freeform 76">
              <a:extLst>
                <a:ext uri="{FF2B5EF4-FFF2-40B4-BE49-F238E27FC236}">
                  <a16:creationId xmlns:a16="http://schemas.microsoft.com/office/drawing/2014/main" id="{0E57E946-18B9-4227-A5B1-0E4A6813426E}"/>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7" name="Freeform 77">
              <a:extLst>
                <a:ext uri="{FF2B5EF4-FFF2-40B4-BE49-F238E27FC236}">
                  <a16:creationId xmlns:a16="http://schemas.microsoft.com/office/drawing/2014/main" id="{A86EAC4D-7A69-48C4-809C-AC902B258676}"/>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8" name="Freeform 78">
              <a:extLst>
                <a:ext uri="{FF2B5EF4-FFF2-40B4-BE49-F238E27FC236}">
                  <a16:creationId xmlns:a16="http://schemas.microsoft.com/office/drawing/2014/main" id="{C7F469A5-4328-4DB1-AA37-8D25FE15E14C}"/>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9" name="Freeform 79">
              <a:extLst>
                <a:ext uri="{FF2B5EF4-FFF2-40B4-BE49-F238E27FC236}">
                  <a16:creationId xmlns:a16="http://schemas.microsoft.com/office/drawing/2014/main" id="{57AA1B4B-6BD0-4A38-A62C-981574A93539}"/>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0" name="Freeform 80">
              <a:extLst>
                <a:ext uri="{FF2B5EF4-FFF2-40B4-BE49-F238E27FC236}">
                  <a16:creationId xmlns:a16="http://schemas.microsoft.com/office/drawing/2014/main" id="{CCEAF151-E377-4A38-B8A3-3511F1892298}"/>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1" name="Freeform 81">
              <a:extLst>
                <a:ext uri="{FF2B5EF4-FFF2-40B4-BE49-F238E27FC236}">
                  <a16:creationId xmlns:a16="http://schemas.microsoft.com/office/drawing/2014/main" id="{DE9FCB8A-FEF6-450C-9557-27BDB966943F}"/>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2" name="Freeform 82">
              <a:extLst>
                <a:ext uri="{FF2B5EF4-FFF2-40B4-BE49-F238E27FC236}">
                  <a16:creationId xmlns:a16="http://schemas.microsoft.com/office/drawing/2014/main" id="{03808D6E-62FE-4EC5-BAFE-09DF0929BCC4}"/>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3" name="Freeform 83">
              <a:extLst>
                <a:ext uri="{FF2B5EF4-FFF2-40B4-BE49-F238E27FC236}">
                  <a16:creationId xmlns:a16="http://schemas.microsoft.com/office/drawing/2014/main" id="{AF73AEAB-AC99-4705-832B-79CD90168CDE}"/>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4" name="Freeform 84">
              <a:extLst>
                <a:ext uri="{FF2B5EF4-FFF2-40B4-BE49-F238E27FC236}">
                  <a16:creationId xmlns:a16="http://schemas.microsoft.com/office/drawing/2014/main" id="{22709270-1B42-4B8F-95EE-39BCE3F205E8}"/>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5" name="Freeform 85">
              <a:extLst>
                <a:ext uri="{FF2B5EF4-FFF2-40B4-BE49-F238E27FC236}">
                  <a16:creationId xmlns:a16="http://schemas.microsoft.com/office/drawing/2014/main" id="{B9F6B6C8-943E-446C-A786-7611C40A2115}"/>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6" name="Freeform 86">
              <a:extLst>
                <a:ext uri="{FF2B5EF4-FFF2-40B4-BE49-F238E27FC236}">
                  <a16:creationId xmlns:a16="http://schemas.microsoft.com/office/drawing/2014/main" id="{70C87EC3-C7B0-41F1-BAB8-7980A731C97B}"/>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7" name="Freeform 87">
              <a:extLst>
                <a:ext uri="{FF2B5EF4-FFF2-40B4-BE49-F238E27FC236}">
                  <a16:creationId xmlns:a16="http://schemas.microsoft.com/office/drawing/2014/main" id="{658EC5E4-231F-4807-91EC-9B2DA4254037}"/>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8" name="Freeform 88">
              <a:extLst>
                <a:ext uri="{FF2B5EF4-FFF2-40B4-BE49-F238E27FC236}">
                  <a16:creationId xmlns:a16="http://schemas.microsoft.com/office/drawing/2014/main" id="{ED8B2269-47AD-4F1A-A925-F4821F14D7D9}"/>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9" name="Freeform 89">
              <a:extLst>
                <a:ext uri="{FF2B5EF4-FFF2-40B4-BE49-F238E27FC236}">
                  <a16:creationId xmlns:a16="http://schemas.microsoft.com/office/drawing/2014/main" id="{B93F6768-58E7-48EA-AB8D-B32FED27176E}"/>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0" name="Freeform 90">
              <a:extLst>
                <a:ext uri="{FF2B5EF4-FFF2-40B4-BE49-F238E27FC236}">
                  <a16:creationId xmlns:a16="http://schemas.microsoft.com/office/drawing/2014/main" id="{E3A8B4E6-69A2-42B1-9C35-6AD5D8D2B99C}"/>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1" name="Freeform 91">
              <a:extLst>
                <a:ext uri="{FF2B5EF4-FFF2-40B4-BE49-F238E27FC236}">
                  <a16:creationId xmlns:a16="http://schemas.microsoft.com/office/drawing/2014/main" id="{4EA260D2-E6B0-490E-957C-6A2FCB9ABEF9}"/>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2" name="Freeform 92">
              <a:extLst>
                <a:ext uri="{FF2B5EF4-FFF2-40B4-BE49-F238E27FC236}">
                  <a16:creationId xmlns:a16="http://schemas.microsoft.com/office/drawing/2014/main" id="{106E1647-BC60-452B-8A7C-4A5552E1D375}"/>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3" name="Freeform 93">
              <a:extLst>
                <a:ext uri="{FF2B5EF4-FFF2-40B4-BE49-F238E27FC236}">
                  <a16:creationId xmlns:a16="http://schemas.microsoft.com/office/drawing/2014/main" id="{4D055742-651A-4F75-9A8D-48AB785C821D}"/>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4" name="Freeform 94">
              <a:extLst>
                <a:ext uri="{FF2B5EF4-FFF2-40B4-BE49-F238E27FC236}">
                  <a16:creationId xmlns:a16="http://schemas.microsoft.com/office/drawing/2014/main" id="{196CBF7C-AAC5-4D54-B5CA-4C12D8AD87C5}"/>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5" name="Freeform 95">
              <a:extLst>
                <a:ext uri="{FF2B5EF4-FFF2-40B4-BE49-F238E27FC236}">
                  <a16:creationId xmlns:a16="http://schemas.microsoft.com/office/drawing/2014/main" id="{6B2C5EBF-7EC8-466A-801B-0718F5A4D9C7}"/>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6" name="Freeform 96">
              <a:extLst>
                <a:ext uri="{FF2B5EF4-FFF2-40B4-BE49-F238E27FC236}">
                  <a16:creationId xmlns:a16="http://schemas.microsoft.com/office/drawing/2014/main" id="{E4527C02-F08D-4E56-9217-446DCF318397}"/>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7" name="Freeform 97">
              <a:extLst>
                <a:ext uri="{FF2B5EF4-FFF2-40B4-BE49-F238E27FC236}">
                  <a16:creationId xmlns:a16="http://schemas.microsoft.com/office/drawing/2014/main" id="{76ED2653-E31E-47F4-8F96-16456339C4C5}"/>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8" name="Freeform 98">
              <a:extLst>
                <a:ext uri="{FF2B5EF4-FFF2-40B4-BE49-F238E27FC236}">
                  <a16:creationId xmlns:a16="http://schemas.microsoft.com/office/drawing/2014/main" id="{2E770A21-497C-4B46-8CB7-10BD8D03A073}"/>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9" name="Freeform 99">
              <a:extLst>
                <a:ext uri="{FF2B5EF4-FFF2-40B4-BE49-F238E27FC236}">
                  <a16:creationId xmlns:a16="http://schemas.microsoft.com/office/drawing/2014/main" id="{770AC23B-EE0C-4E57-843D-5C8EEB830313}"/>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0" name="Freeform 100">
              <a:extLst>
                <a:ext uri="{FF2B5EF4-FFF2-40B4-BE49-F238E27FC236}">
                  <a16:creationId xmlns:a16="http://schemas.microsoft.com/office/drawing/2014/main" id="{80FEA4AC-4D8A-4C66-9CD8-E54F0DF78BE1}"/>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1" name="Freeform 101">
              <a:extLst>
                <a:ext uri="{FF2B5EF4-FFF2-40B4-BE49-F238E27FC236}">
                  <a16:creationId xmlns:a16="http://schemas.microsoft.com/office/drawing/2014/main" id="{FB3D901C-6541-453E-83F6-902D6952CB70}"/>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2" name="Freeform 102">
              <a:extLst>
                <a:ext uri="{FF2B5EF4-FFF2-40B4-BE49-F238E27FC236}">
                  <a16:creationId xmlns:a16="http://schemas.microsoft.com/office/drawing/2014/main" id="{D0A755FE-EA0C-4B1C-8084-AA245DAC30A1}"/>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3" name="Freeform 103">
              <a:extLst>
                <a:ext uri="{FF2B5EF4-FFF2-40B4-BE49-F238E27FC236}">
                  <a16:creationId xmlns:a16="http://schemas.microsoft.com/office/drawing/2014/main" id="{C0A68A7A-C2A0-4520-9869-4E587293D1E7}"/>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4" name="Freeform 104">
              <a:extLst>
                <a:ext uri="{FF2B5EF4-FFF2-40B4-BE49-F238E27FC236}">
                  <a16:creationId xmlns:a16="http://schemas.microsoft.com/office/drawing/2014/main" id="{AEF5E4B4-FEF1-4B96-AE2B-854D150F7611}"/>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5" name="Freeform 105">
              <a:extLst>
                <a:ext uri="{FF2B5EF4-FFF2-40B4-BE49-F238E27FC236}">
                  <a16:creationId xmlns:a16="http://schemas.microsoft.com/office/drawing/2014/main" id="{34B242DF-9E4A-4A2B-9494-EC80310F9C5F}"/>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6" name="Freeform 106">
              <a:extLst>
                <a:ext uri="{FF2B5EF4-FFF2-40B4-BE49-F238E27FC236}">
                  <a16:creationId xmlns:a16="http://schemas.microsoft.com/office/drawing/2014/main" id="{6E8D33E9-D50E-41F4-89FB-C2E14FFCE4DA}"/>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7" name="Freeform 107">
              <a:extLst>
                <a:ext uri="{FF2B5EF4-FFF2-40B4-BE49-F238E27FC236}">
                  <a16:creationId xmlns:a16="http://schemas.microsoft.com/office/drawing/2014/main" id="{FE1CFF54-E2A0-4E14-BAEA-24CDA28584D5}"/>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8" name="Freeform 108">
              <a:extLst>
                <a:ext uri="{FF2B5EF4-FFF2-40B4-BE49-F238E27FC236}">
                  <a16:creationId xmlns:a16="http://schemas.microsoft.com/office/drawing/2014/main" id="{F28ADF11-4501-4C05-91CB-75E715899F31}"/>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9" name="Freeform 109">
              <a:extLst>
                <a:ext uri="{FF2B5EF4-FFF2-40B4-BE49-F238E27FC236}">
                  <a16:creationId xmlns:a16="http://schemas.microsoft.com/office/drawing/2014/main" id="{F743C033-75C9-4A08-A8A9-10B4CDF5A4D6}"/>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0" name="Freeform 110">
              <a:extLst>
                <a:ext uri="{FF2B5EF4-FFF2-40B4-BE49-F238E27FC236}">
                  <a16:creationId xmlns:a16="http://schemas.microsoft.com/office/drawing/2014/main" id="{5F004945-30EA-47D2-B8EB-1CA2C39EEE9B}"/>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1" name="Freeform 111">
              <a:extLst>
                <a:ext uri="{FF2B5EF4-FFF2-40B4-BE49-F238E27FC236}">
                  <a16:creationId xmlns:a16="http://schemas.microsoft.com/office/drawing/2014/main" id="{3DBC79C8-F0DE-4C07-AE1B-6E9409927895}"/>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2" name="Freeform 112">
              <a:extLst>
                <a:ext uri="{FF2B5EF4-FFF2-40B4-BE49-F238E27FC236}">
                  <a16:creationId xmlns:a16="http://schemas.microsoft.com/office/drawing/2014/main" id="{EF494873-D223-456C-9E44-6506616EF79D}"/>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3" name="Freeform 113">
              <a:extLst>
                <a:ext uri="{FF2B5EF4-FFF2-40B4-BE49-F238E27FC236}">
                  <a16:creationId xmlns:a16="http://schemas.microsoft.com/office/drawing/2014/main" id="{8DCEAB12-122B-4526-96EC-92CB96AF4726}"/>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4" name="Freeform 114">
              <a:extLst>
                <a:ext uri="{FF2B5EF4-FFF2-40B4-BE49-F238E27FC236}">
                  <a16:creationId xmlns:a16="http://schemas.microsoft.com/office/drawing/2014/main" id="{0C56F5F1-FB80-4753-9284-EFC72AC5CD38}"/>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5" name="Freeform 115">
              <a:extLst>
                <a:ext uri="{FF2B5EF4-FFF2-40B4-BE49-F238E27FC236}">
                  <a16:creationId xmlns:a16="http://schemas.microsoft.com/office/drawing/2014/main" id="{6F6B28D4-BBE7-45BD-BC2B-E582E0E33312}"/>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6" name="Freeform 116">
              <a:extLst>
                <a:ext uri="{FF2B5EF4-FFF2-40B4-BE49-F238E27FC236}">
                  <a16:creationId xmlns:a16="http://schemas.microsoft.com/office/drawing/2014/main" id="{86EDF237-E6AB-4D1B-A54E-22D073B0DEC7}"/>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7" name="Freeform 117">
              <a:extLst>
                <a:ext uri="{FF2B5EF4-FFF2-40B4-BE49-F238E27FC236}">
                  <a16:creationId xmlns:a16="http://schemas.microsoft.com/office/drawing/2014/main" id="{CC1FFDF7-63BB-47EC-9639-FE9237C939E3}"/>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8" name="Freeform 118">
              <a:extLst>
                <a:ext uri="{FF2B5EF4-FFF2-40B4-BE49-F238E27FC236}">
                  <a16:creationId xmlns:a16="http://schemas.microsoft.com/office/drawing/2014/main" id="{08F405A6-401B-4A0A-B15A-4D9268088F18}"/>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9" name="Freeform 119">
              <a:extLst>
                <a:ext uri="{FF2B5EF4-FFF2-40B4-BE49-F238E27FC236}">
                  <a16:creationId xmlns:a16="http://schemas.microsoft.com/office/drawing/2014/main" id="{83FA1287-70FC-4965-B508-5498053EF983}"/>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0" name="Freeform 120">
              <a:extLst>
                <a:ext uri="{FF2B5EF4-FFF2-40B4-BE49-F238E27FC236}">
                  <a16:creationId xmlns:a16="http://schemas.microsoft.com/office/drawing/2014/main" id="{BC5EDD41-9329-46FC-87B2-F5F9429C36DC}"/>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1" name="Freeform 121">
              <a:extLst>
                <a:ext uri="{FF2B5EF4-FFF2-40B4-BE49-F238E27FC236}">
                  <a16:creationId xmlns:a16="http://schemas.microsoft.com/office/drawing/2014/main" id="{90DAD464-2947-4BBB-B8AE-368C8038C783}"/>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2" name="Freeform 122">
              <a:extLst>
                <a:ext uri="{FF2B5EF4-FFF2-40B4-BE49-F238E27FC236}">
                  <a16:creationId xmlns:a16="http://schemas.microsoft.com/office/drawing/2014/main" id="{71042631-B672-4702-9C5F-66CFDE3B9712}"/>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3" name="Freeform 123">
              <a:extLst>
                <a:ext uri="{FF2B5EF4-FFF2-40B4-BE49-F238E27FC236}">
                  <a16:creationId xmlns:a16="http://schemas.microsoft.com/office/drawing/2014/main" id="{F7DACAC5-416C-4D6B-971E-31EBE99342BD}"/>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4" name="Freeform 124">
              <a:extLst>
                <a:ext uri="{FF2B5EF4-FFF2-40B4-BE49-F238E27FC236}">
                  <a16:creationId xmlns:a16="http://schemas.microsoft.com/office/drawing/2014/main" id="{DDDE3267-553D-4CC0-B1F0-2738F7E88779}"/>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5" name="Freeform 125">
              <a:extLst>
                <a:ext uri="{FF2B5EF4-FFF2-40B4-BE49-F238E27FC236}">
                  <a16:creationId xmlns:a16="http://schemas.microsoft.com/office/drawing/2014/main" id="{3CF02DB9-5B88-48A1-837B-46F3DE457195}"/>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6" name="Freeform 126">
              <a:extLst>
                <a:ext uri="{FF2B5EF4-FFF2-40B4-BE49-F238E27FC236}">
                  <a16:creationId xmlns:a16="http://schemas.microsoft.com/office/drawing/2014/main" id="{30193258-58A9-42FB-A8E4-509083B72EA3}"/>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7" name="Freeform 127">
              <a:extLst>
                <a:ext uri="{FF2B5EF4-FFF2-40B4-BE49-F238E27FC236}">
                  <a16:creationId xmlns:a16="http://schemas.microsoft.com/office/drawing/2014/main" id="{1FFA28FD-A562-4494-B6D9-DDA29A19B755}"/>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sp>
        <p:nvSpPr>
          <p:cNvPr id="2" name="Title 1"/>
          <p:cNvSpPr>
            <a:spLocks noGrp="1"/>
          </p:cNvSpPr>
          <p:nvPr>
            <p:ph type="title"/>
          </p:nvPr>
        </p:nvSpPr>
        <p:spPr>
          <a:xfrm>
            <a:off x="1522413" y="1905000"/>
            <a:ext cx="9144000" cy="2667000"/>
          </a:xfrm>
        </p:spPr>
        <p:txBody>
          <a:bodyPr>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8" name="Footer Placeholder 4">
            <a:extLst>
              <a:ext uri="{FF2B5EF4-FFF2-40B4-BE49-F238E27FC236}">
                <a16:creationId xmlns:a16="http://schemas.microsoft.com/office/drawing/2014/main" id="{BD641068-B3AC-4BBD-9801-942AA206F343}"/>
              </a:ext>
            </a:extLst>
          </p:cNvPr>
          <p:cNvSpPr>
            <a:spLocks noGrp="1"/>
          </p:cNvSpPr>
          <p:nvPr>
            <p:ph type="ftr" sz="quarter" idx="10"/>
          </p:nvPr>
        </p:nvSpPr>
        <p:spPr/>
        <p:txBody>
          <a:bodyPr/>
          <a:lstStyle>
            <a:lvl1pPr>
              <a:defRPr/>
            </a:lvl1pPr>
          </a:lstStyle>
          <a:p>
            <a:pPr>
              <a:defRPr/>
            </a:pPr>
            <a:endParaRPr dirty="0"/>
          </a:p>
        </p:txBody>
      </p:sp>
      <p:sp>
        <p:nvSpPr>
          <p:cNvPr id="129" name="Date Placeholder 3">
            <a:extLst>
              <a:ext uri="{FF2B5EF4-FFF2-40B4-BE49-F238E27FC236}">
                <a16:creationId xmlns:a16="http://schemas.microsoft.com/office/drawing/2014/main" id="{80759996-84F8-4335-80AC-6F2BFFF133B3}"/>
              </a:ext>
            </a:extLst>
          </p:cNvPr>
          <p:cNvSpPr>
            <a:spLocks noGrp="1"/>
          </p:cNvSpPr>
          <p:nvPr>
            <p:ph type="dt" sz="half" idx="11"/>
          </p:nvPr>
        </p:nvSpPr>
        <p:spPr/>
        <p:txBody>
          <a:bodyPr/>
          <a:lstStyle>
            <a:lvl1pPr>
              <a:defRPr/>
            </a:lvl1pPr>
          </a:lstStyle>
          <a:p>
            <a:pPr>
              <a:defRPr/>
            </a:pPr>
            <a:fld id="{0F2D0284-D59F-4580-8179-25A946D03EB0}" type="datetimeFigureOut">
              <a:rPr lang="en-US"/>
              <a:pPr>
                <a:defRPr/>
              </a:pPr>
              <a:t>10/31/2018</a:t>
            </a:fld>
            <a:endParaRPr dirty="0"/>
          </a:p>
        </p:txBody>
      </p:sp>
      <p:sp>
        <p:nvSpPr>
          <p:cNvPr id="130" name="Slide Number Placeholder 5">
            <a:extLst>
              <a:ext uri="{FF2B5EF4-FFF2-40B4-BE49-F238E27FC236}">
                <a16:creationId xmlns:a16="http://schemas.microsoft.com/office/drawing/2014/main" id="{C47FEAC5-4284-4F55-8BD3-9EAFA8C9F520}"/>
              </a:ext>
            </a:extLst>
          </p:cNvPr>
          <p:cNvSpPr>
            <a:spLocks noGrp="1"/>
          </p:cNvSpPr>
          <p:nvPr>
            <p:ph type="sldNum" sz="quarter" idx="12"/>
          </p:nvPr>
        </p:nvSpPr>
        <p:spPr/>
        <p:txBody>
          <a:bodyPr/>
          <a:lstStyle>
            <a:lvl1pPr>
              <a:defRPr/>
            </a:lvl1pPr>
          </a:lstStyle>
          <a:p>
            <a:pPr>
              <a:defRPr/>
            </a:pPr>
            <a:fld id="{7E7F1591-D196-418D-A7CD-27790B5E9ABA}" type="slidenum">
              <a:rPr/>
              <a:pPr>
                <a:defRPr/>
              </a:pPr>
              <a:t>‹#›</a:t>
            </a:fld>
            <a:endParaRPr dirty="0"/>
          </a:p>
        </p:txBody>
      </p:sp>
    </p:spTree>
    <p:extLst>
      <p:ext uri="{BB962C8B-B14F-4D97-AF65-F5344CB8AC3E}">
        <p14:creationId xmlns:p14="http://schemas.microsoft.com/office/powerpoint/2010/main" val="31161577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line" descr="Line graphic">
            <a:extLst>
              <a:ext uri="{FF2B5EF4-FFF2-40B4-BE49-F238E27FC236}">
                <a16:creationId xmlns:a16="http://schemas.microsoft.com/office/drawing/2014/main" id="{5F6C4FF5-FCA1-48BE-B142-0AEF73C0B4A0}"/>
              </a:ext>
            </a:extLst>
          </p:cNvPr>
          <p:cNvGrpSpPr>
            <a:grpSpLocks/>
          </p:cNvGrpSpPr>
          <p:nvPr/>
        </p:nvGrpSpPr>
        <p:grpSpPr bwMode="auto">
          <a:xfrm>
            <a:off x="1522413" y="1514475"/>
            <a:ext cx="10569575" cy="63500"/>
            <a:chOff x="1522413" y="1514475"/>
            <a:chExt cx="10569575" cy="64008"/>
          </a:xfrm>
        </p:grpSpPr>
        <p:sp>
          <p:nvSpPr>
            <p:cNvPr id="6" name="Freeform 10">
              <a:extLst>
                <a:ext uri="{FF2B5EF4-FFF2-40B4-BE49-F238E27FC236}">
                  <a16:creationId xmlns:a16="http://schemas.microsoft.com/office/drawing/2014/main" id="{3425E300-3BBA-40DD-9E95-695CF7369A39}"/>
                </a:ext>
              </a:extLst>
            </p:cNvPr>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1">
              <a:extLst>
                <a:ext uri="{FF2B5EF4-FFF2-40B4-BE49-F238E27FC236}">
                  <a16:creationId xmlns:a16="http://schemas.microsoft.com/office/drawing/2014/main" id="{DEB351ED-3EDE-4FF9-9EDE-9B10C5C482D4}"/>
                </a:ext>
              </a:extLst>
            </p:cNvPr>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2">
              <a:extLst>
                <a:ext uri="{FF2B5EF4-FFF2-40B4-BE49-F238E27FC236}">
                  <a16:creationId xmlns:a16="http://schemas.microsoft.com/office/drawing/2014/main" id="{B0997481-AE90-4AD1-86F7-876DDFD7B2ED}"/>
                </a:ext>
              </a:extLst>
            </p:cNvPr>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5">
              <a:extLst>
                <a:ext uri="{FF2B5EF4-FFF2-40B4-BE49-F238E27FC236}">
                  <a16:creationId xmlns:a16="http://schemas.microsoft.com/office/drawing/2014/main" id="{5D3EDFFA-73DE-49F5-B415-AAF027FD068E}"/>
                </a:ext>
              </a:extLst>
            </p:cNvPr>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6">
              <a:extLst>
                <a:ext uri="{FF2B5EF4-FFF2-40B4-BE49-F238E27FC236}">
                  <a16:creationId xmlns:a16="http://schemas.microsoft.com/office/drawing/2014/main" id="{ACE95019-970E-4D97-B8A1-0A8B112F8572}"/>
                </a:ext>
              </a:extLst>
            </p:cNvPr>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7">
              <a:extLst>
                <a:ext uri="{FF2B5EF4-FFF2-40B4-BE49-F238E27FC236}">
                  <a16:creationId xmlns:a16="http://schemas.microsoft.com/office/drawing/2014/main" id="{94231E2D-D181-441B-9F3B-456FD56D223D}"/>
                </a:ext>
              </a:extLst>
            </p:cNvPr>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8">
              <a:extLst>
                <a:ext uri="{FF2B5EF4-FFF2-40B4-BE49-F238E27FC236}">
                  <a16:creationId xmlns:a16="http://schemas.microsoft.com/office/drawing/2014/main" id="{75020868-487E-4831-8C7B-D1559B1332C5}"/>
                </a:ext>
              </a:extLst>
            </p:cNvPr>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19">
              <a:extLst>
                <a:ext uri="{FF2B5EF4-FFF2-40B4-BE49-F238E27FC236}">
                  <a16:creationId xmlns:a16="http://schemas.microsoft.com/office/drawing/2014/main" id="{F0B5D6E3-5F74-4AE4-8D48-EC68E9F3FE88}"/>
                </a:ext>
              </a:extLst>
            </p:cNvPr>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0">
              <a:extLst>
                <a:ext uri="{FF2B5EF4-FFF2-40B4-BE49-F238E27FC236}">
                  <a16:creationId xmlns:a16="http://schemas.microsoft.com/office/drawing/2014/main" id="{57356B38-0EB4-401F-894A-EF810FF8D64A}"/>
                </a:ext>
              </a:extLst>
            </p:cNvPr>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1">
              <a:extLst>
                <a:ext uri="{FF2B5EF4-FFF2-40B4-BE49-F238E27FC236}">
                  <a16:creationId xmlns:a16="http://schemas.microsoft.com/office/drawing/2014/main" id="{E1DB018A-6044-49C5-B4B3-776ABE96249B}"/>
                </a:ext>
              </a:extLst>
            </p:cNvPr>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2">
              <a:extLst>
                <a:ext uri="{FF2B5EF4-FFF2-40B4-BE49-F238E27FC236}">
                  <a16:creationId xmlns:a16="http://schemas.microsoft.com/office/drawing/2014/main" id="{6CBB04F0-D410-4F5C-8067-31304282EEEF}"/>
                </a:ext>
              </a:extLst>
            </p:cNvPr>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3">
              <a:extLst>
                <a:ext uri="{FF2B5EF4-FFF2-40B4-BE49-F238E27FC236}">
                  <a16:creationId xmlns:a16="http://schemas.microsoft.com/office/drawing/2014/main" id="{B8973A6C-C7B4-4A22-A77A-8C68334B3DB4}"/>
                </a:ext>
              </a:extLst>
            </p:cNvPr>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4">
              <a:extLst>
                <a:ext uri="{FF2B5EF4-FFF2-40B4-BE49-F238E27FC236}">
                  <a16:creationId xmlns:a16="http://schemas.microsoft.com/office/drawing/2014/main" id="{33CCA56E-3449-4C91-A476-7A01CC5E9C7B}"/>
                </a:ext>
              </a:extLst>
            </p:cNvPr>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5">
              <a:extLst>
                <a:ext uri="{FF2B5EF4-FFF2-40B4-BE49-F238E27FC236}">
                  <a16:creationId xmlns:a16="http://schemas.microsoft.com/office/drawing/2014/main" id="{3ADC8DC9-A6CE-451C-B66E-DD2D02886E48}"/>
                </a:ext>
              </a:extLst>
            </p:cNvPr>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6">
              <a:extLst>
                <a:ext uri="{FF2B5EF4-FFF2-40B4-BE49-F238E27FC236}">
                  <a16:creationId xmlns:a16="http://schemas.microsoft.com/office/drawing/2014/main" id="{4FD83700-414E-4480-A50A-7E51EB7857BC}"/>
                </a:ext>
              </a:extLst>
            </p:cNvPr>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7">
              <a:extLst>
                <a:ext uri="{FF2B5EF4-FFF2-40B4-BE49-F238E27FC236}">
                  <a16:creationId xmlns:a16="http://schemas.microsoft.com/office/drawing/2014/main" id="{38A9D380-870B-448A-B692-9758BD777A2B}"/>
                </a:ext>
              </a:extLst>
            </p:cNvPr>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8">
              <a:extLst>
                <a:ext uri="{FF2B5EF4-FFF2-40B4-BE49-F238E27FC236}">
                  <a16:creationId xmlns:a16="http://schemas.microsoft.com/office/drawing/2014/main" id="{CF8EF101-FF40-497D-8079-7AE26666F09F}"/>
                </a:ext>
              </a:extLst>
            </p:cNvPr>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29">
              <a:extLst>
                <a:ext uri="{FF2B5EF4-FFF2-40B4-BE49-F238E27FC236}">
                  <a16:creationId xmlns:a16="http://schemas.microsoft.com/office/drawing/2014/main" id="{81D131E2-9954-4EC2-89CE-01414A923B52}"/>
                </a:ext>
              </a:extLst>
            </p:cNvPr>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0">
              <a:extLst>
                <a:ext uri="{FF2B5EF4-FFF2-40B4-BE49-F238E27FC236}">
                  <a16:creationId xmlns:a16="http://schemas.microsoft.com/office/drawing/2014/main" id="{30C0CA39-923C-41C7-A6BC-2C4C1752010E}"/>
                </a:ext>
              </a:extLst>
            </p:cNvPr>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1">
              <a:extLst>
                <a:ext uri="{FF2B5EF4-FFF2-40B4-BE49-F238E27FC236}">
                  <a16:creationId xmlns:a16="http://schemas.microsoft.com/office/drawing/2014/main" id="{3280E07F-811B-4B4A-A0F0-94FCF26DA2AB}"/>
                </a:ext>
              </a:extLst>
            </p:cNvPr>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2">
              <a:extLst>
                <a:ext uri="{FF2B5EF4-FFF2-40B4-BE49-F238E27FC236}">
                  <a16:creationId xmlns:a16="http://schemas.microsoft.com/office/drawing/2014/main" id="{32BE0A3E-1BB1-492C-9D89-21A6F1A6F809}"/>
                </a:ext>
              </a:extLst>
            </p:cNvPr>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3">
              <a:extLst>
                <a:ext uri="{FF2B5EF4-FFF2-40B4-BE49-F238E27FC236}">
                  <a16:creationId xmlns:a16="http://schemas.microsoft.com/office/drawing/2014/main" id="{C826D26F-0D6D-407E-B50B-8464119C37EA}"/>
                </a:ext>
              </a:extLst>
            </p:cNvPr>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4">
              <a:extLst>
                <a:ext uri="{FF2B5EF4-FFF2-40B4-BE49-F238E27FC236}">
                  <a16:creationId xmlns:a16="http://schemas.microsoft.com/office/drawing/2014/main" id="{A94AA41B-841C-40CB-A325-8361EE6C7CB0}"/>
                </a:ext>
              </a:extLst>
            </p:cNvPr>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5">
              <a:extLst>
                <a:ext uri="{FF2B5EF4-FFF2-40B4-BE49-F238E27FC236}">
                  <a16:creationId xmlns:a16="http://schemas.microsoft.com/office/drawing/2014/main" id="{F69EE97A-BCB0-4844-AED1-0FECFB943DAD}"/>
                </a:ext>
              </a:extLst>
            </p:cNvPr>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6">
              <a:extLst>
                <a:ext uri="{FF2B5EF4-FFF2-40B4-BE49-F238E27FC236}">
                  <a16:creationId xmlns:a16="http://schemas.microsoft.com/office/drawing/2014/main" id="{470876A9-55C8-455C-A76D-38E6133340E0}"/>
                </a:ext>
              </a:extLst>
            </p:cNvPr>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7">
              <a:extLst>
                <a:ext uri="{FF2B5EF4-FFF2-40B4-BE49-F238E27FC236}">
                  <a16:creationId xmlns:a16="http://schemas.microsoft.com/office/drawing/2014/main" id="{72C7A549-FE57-4901-ABE6-66D58922FE84}"/>
                </a:ext>
              </a:extLst>
            </p:cNvPr>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8">
              <a:extLst>
                <a:ext uri="{FF2B5EF4-FFF2-40B4-BE49-F238E27FC236}">
                  <a16:creationId xmlns:a16="http://schemas.microsoft.com/office/drawing/2014/main" id="{EEB88039-A06F-49D8-8F67-9CCFC757DC53}"/>
                </a:ext>
              </a:extLst>
            </p:cNvPr>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39">
              <a:extLst>
                <a:ext uri="{FF2B5EF4-FFF2-40B4-BE49-F238E27FC236}">
                  <a16:creationId xmlns:a16="http://schemas.microsoft.com/office/drawing/2014/main" id="{39153B99-A201-4819-BEBF-2E21A82C74EF}"/>
                </a:ext>
              </a:extLst>
            </p:cNvPr>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0">
              <a:extLst>
                <a:ext uri="{FF2B5EF4-FFF2-40B4-BE49-F238E27FC236}">
                  <a16:creationId xmlns:a16="http://schemas.microsoft.com/office/drawing/2014/main" id="{9A18EB14-61D2-4814-A54F-F5431701D4F3}"/>
                </a:ext>
              </a:extLst>
            </p:cNvPr>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1">
              <a:extLst>
                <a:ext uri="{FF2B5EF4-FFF2-40B4-BE49-F238E27FC236}">
                  <a16:creationId xmlns:a16="http://schemas.microsoft.com/office/drawing/2014/main" id="{1A93AC66-6A44-4CE2-B1F2-876F4ECE5282}"/>
                </a:ext>
              </a:extLst>
            </p:cNvPr>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2">
              <a:extLst>
                <a:ext uri="{FF2B5EF4-FFF2-40B4-BE49-F238E27FC236}">
                  <a16:creationId xmlns:a16="http://schemas.microsoft.com/office/drawing/2014/main" id="{662CCA95-0C25-40EB-B3E4-84A9DB581939}"/>
                </a:ext>
              </a:extLst>
            </p:cNvPr>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3">
              <a:extLst>
                <a:ext uri="{FF2B5EF4-FFF2-40B4-BE49-F238E27FC236}">
                  <a16:creationId xmlns:a16="http://schemas.microsoft.com/office/drawing/2014/main" id="{1804E665-609A-46F7-AA03-09250BFCA0E0}"/>
                </a:ext>
              </a:extLst>
            </p:cNvPr>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4">
              <a:extLst>
                <a:ext uri="{FF2B5EF4-FFF2-40B4-BE49-F238E27FC236}">
                  <a16:creationId xmlns:a16="http://schemas.microsoft.com/office/drawing/2014/main" id="{F476FEC2-0563-4F36-9E53-DB33EC0F12B7}"/>
                </a:ext>
              </a:extLst>
            </p:cNvPr>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5">
              <a:extLst>
                <a:ext uri="{FF2B5EF4-FFF2-40B4-BE49-F238E27FC236}">
                  <a16:creationId xmlns:a16="http://schemas.microsoft.com/office/drawing/2014/main" id="{877B3948-AB97-4B64-9C15-AC6767CA0776}"/>
                </a:ext>
              </a:extLst>
            </p:cNvPr>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6">
              <a:extLst>
                <a:ext uri="{FF2B5EF4-FFF2-40B4-BE49-F238E27FC236}">
                  <a16:creationId xmlns:a16="http://schemas.microsoft.com/office/drawing/2014/main" id="{098CB71C-4951-47E9-B85D-A96F67E7AA56}"/>
                </a:ext>
              </a:extLst>
            </p:cNvPr>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7">
              <a:extLst>
                <a:ext uri="{FF2B5EF4-FFF2-40B4-BE49-F238E27FC236}">
                  <a16:creationId xmlns:a16="http://schemas.microsoft.com/office/drawing/2014/main" id="{6F99DEAD-C748-4290-89E1-730BF449589B}"/>
                </a:ext>
              </a:extLst>
            </p:cNvPr>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8">
              <a:extLst>
                <a:ext uri="{FF2B5EF4-FFF2-40B4-BE49-F238E27FC236}">
                  <a16:creationId xmlns:a16="http://schemas.microsoft.com/office/drawing/2014/main" id="{CAD1F7CC-8022-4EAA-8676-E8021DE5979A}"/>
                </a:ext>
              </a:extLst>
            </p:cNvPr>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49">
              <a:extLst>
                <a:ext uri="{FF2B5EF4-FFF2-40B4-BE49-F238E27FC236}">
                  <a16:creationId xmlns:a16="http://schemas.microsoft.com/office/drawing/2014/main" id="{9F77A84A-64D0-43AD-BF14-0B7E1043D02F}"/>
                </a:ext>
              </a:extLst>
            </p:cNvPr>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0">
              <a:extLst>
                <a:ext uri="{FF2B5EF4-FFF2-40B4-BE49-F238E27FC236}">
                  <a16:creationId xmlns:a16="http://schemas.microsoft.com/office/drawing/2014/main" id="{5736ED34-7B27-4F2B-A990-BFBFFA2CFC4A}"/>
                </a:ext>
              </a:extLst>
            </p:cNvPr>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1">
              <a:extLst>
                <a:ext uri="{FF2B5EF4-FFF2-40B4-BE49-F238E27FC236}">
                  <a16:creationId xmlns:a16="http://schemas.microsoft.com/office/drawing/2014/main" id="{34FB4009-6810-4CA4-9882-5B70FF9DDE53}"/>
                </a:ext>
              </a:extLst>
            </p:cNvPr>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2">
              <a:extLst>
                <a:ext uri="{FF2B5EF4-FFF2-40B4-BE49-F238E27FC236}">
                  <a16:creationId xmlns:a16="http://schemas.microsoft.com/office/drawing/2014/main" id="{A34FDDB3-D055-4446-BAE1-F3CC2BFBD927}"/>
                </a:ext>
              </a:extLst>
            </p:cNvPr>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3">
              <a:extLst>
                <a:ext uri="{FF2B5EF4-FFF2-40B4-BE49-F238E27FC236}">
                  <a16:creationId xmlns:a16="http://schemas.microsoft.com/office/drawing/2014/main" id="{512D6B98-97CC-49F4-AD71-F2DC51EE5A24}"/>
                </a:ext>
              </a:extLst>
            </p:cNvPr>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4">
              <a:extLst>
                <a:ext uri="{FF2B5EF4-FFF2-40B4-BE49-F238E27FC236}">
                  <a16:creationId xmlns:a16="http://schemas.microsoft.com/office/drawing/2014/main" id="{54D7F6AA-4996-464D-9A7A-1F6CBACC6419}"/>
                </a:ext>
              </a:extLst>
            </p:cNvPr>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5">
              <a:extLst>
                <a:ext uri="{FF2B5EF4-FFF2-40B4-BE49-F238E27FC236}">
                  <a16:creationId xmlns:a16="http://schemas.microsoft.com/office/drawing/2014/main" id="{B6D70151-0080-418A-A98C-FF9E69D37B6A}"/>
                </a:ext>
              </a:extLst>
            </p:cNvPr>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6">
              <a:extLst>
                <a:ext uri="{FF2B5EF4-FFF2-40B4-BE49-F238E27FC236}">
                  <a16:creationId xmlns:a16="http://schemas.microsoft.com/office/drawing/2014/main" id="{F87073A2-1109-4D41-9357-8C3B64262470}"/>
                </a:ext>
              </a:extLst>
            </p:cNvPr>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7">
              <a:extLst>
                <a:ext uri="{FF2B5EF4-FFF2-40B4-BE49-F238E27FC236}">
                  <a16:creationId xmlns:a16="http://schemas.microsoft.com/office/drawing/2014/main" id="{BD0B30F2-6F52-47AE-998D-4E8254389BDB}"/>
                </a:ext>
              </a:extLst>
            </p:cNvPr>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8">
              <a:extLst>
                <a:ext uri="{FF2B5EF4-FFF2-40B4-BE49-F238E27FC236}">
                  <a16:creationId xmlns:a16="http://schemas.microsoft.com/office/drawing/2014/main" id="{D2382FAE-6494-4963-B6A1-C1C2DCBDCD1F}"/>
                </a:ext>
              </a:extLst>
            </p:cNvPr>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59">
              <a:extLst>
                <a:ext uri="{FF2B5EF4-FFF2-40B4-BE49-F238E27FC236}">
                  <a16:creationId xmlns:a16="http://schemas.microsoft.com/office/drawing/2014/main" id="{00A10B0B-5627-46D7-BD8C-97861A82464C}"/>
                </a:ext>
              </a:extLst>
            </p:cNvPr>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0">
              <a:extLst>
                <a:ext uri="{FF2B5EF4-FFF2-40B4-BE49-F238E27FC236}">
                  <a16:creationId xmlns:a16="http://schemas.microsoft.com/office/drawing/2014/main" id="{A8A3DCF2-5AE9-4CEA-9E44-52FBAC519DBC}"/>
                </a:ext>
              </a:extLst>
            </p:cNvPr>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1">
              <a:extLst>
                <a:ext uri="{FF2B5EF4-FFF2-40B4-BE49-F238E27FC236}">
                  <a16:creationId xmlns:a16="http://schemas.microsoft.com/office/drawing/2014/main" id="{98EFA8DD-4571-4E77-AA5B-35C58D1AD59D}"/>
                </a:ext>
              </a:extLst>
            </p:cNvPr>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2">
              <a:extLst>
                <a:ext uri="{FF2B5EF4-FFF2-40B4-BE49-F238E27FC236}">
                  <a16:creationId xmlns:a16="http://schemas.microsoft.com/office/drawing/2014/main" id="{E90A2E12-15C5-48D9-9552-F5EE882EE50D}"/>
                </a:ext>
              </a:extLst>
            </p:cNvPr>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3">
              <a:extLst>
                <a:ext uri="{FF2B5EF4-FFF2-40B4-BE49-F238E27FC236}">
                  <a16:creationId xmlns:a16="http://schemas.microsoft.com/office/drawing/2014/main" id="{5024F071-37BF-40D9-B4FB-2E301DDB753C}"/>
                </a:ext>
              </a:extLst>
            </p:cNvPr>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4">
              <a:extLst>
                <a:ext uri="{FF2B5EF4-FFF2-40B4-BE49-F238E27FC236}">
                  <a16:creationId xmlns:a16="http://schemas.microsoft.com/office/drawing/2014/main" id="{6EEB8C08-9127-4FED-BC24-815E6F471B21}"/>
                </a:ext>
              </a:extLst>
            </p:cNvPr>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5">
              <a:extLst>
                <a:ext uri="{FF2B5EF4-FFF2-40B4-BE49-F238E27FC236}">
                  <a16:creationId xmlns:a16="http://schemas.microsoft.com/office/drawing/2014/main" id="{CF0F32A9-2A37-4896-92B6-0667A5FB1F41}"/>
                </a:ext>
              </a:extLst>
            </p:cNvPr>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6">
              <a:extLst>
                <a:ext uri="{FF2B5EF4-FFF2-40B4-BE49-F238E27FC236}">
                  <a16:creationId xmlns:a16="http://schemas.microsoft.com/office/drawing/2014/main" id="{A4077891-3B9B-4726-A2BC-3A12AE92C6AA}"/>
                </a:ext>
              </a:extLst>
            </p:cNvPr>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7">
              <a:extLst>
                <a:ext uri="{FF2B5EF4-FFF2-40B4-BE49-F238E27FC236}">
                  <a16:creationId xmlns:a16="http://schemas.microsoft.com/office/drawing/2014/main" id="{65399AEA-A898-4548-B6F8-E85F257AC92E}"/>
                </a:ext>
              </a:extLst>
            </p:cNvPr>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8">
              <a:extLst>
                <a:ext uri="{FF2B5EF4-FFF2-40B4-BE49-F238E27FC236}">
                  <a16:creationId xmlns:a16="http://schemas.microsoft.com/office/drawing/2014/main" id="{976F8036-03D4-4A43-8330-178B8FAD4F07}"/>
                </a:ext>
              </a:extLst>
            </p:cNvPr>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69">
              <a:extLst>
                <a:ext uri="{FF2B5EF4-FFF2-40B4-BE49-F238E27FC236}">
                  <a16:creationId xmlns:a16="http://schemas.microsoft.com/office/drawing/2014/main" id="{0F0CF3DE-C9FD-4863-B5FF-ADC0D3F09E3D}"/>
                </a:ext>
              </a:extLst>
            </p:cNvPr>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0">
              <a:extLst>
                <a:ext uri="{FF2B5EF4-FFF2-40B4-BE49-F238E27FC236}">
                  <a16:creationId xmlns:a16="http://schemas.microsoft.com/office/drawing/2014/main" id="{875B850A-85D1-4E5D-B406-BB33D285E66D}"/>
                </a:ext>
              </a:extLst>
            </p:cNvPr>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1">
              <a:extLst>
                <a:ext uri="{FF2B5EF4-FFF2-40B4-BE49-F238E27FC236}">
                  <a16:creationId xmlns:a16="http://schemas.microsoft.com/office/drawing/2014/main" id="{0224E038-618D-43B2-B9D7-C459D49DB40B}"/>
                </a:ext>
              </a:extLst>
            </p:cNvPr>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2">
              <a:extLst>
                <a:ext uri="{FF2B5EF4-FFF2-40B4-BE49-F238E27FC236}">
                  <a16:creationId xmlns:a16="http://schemas.microsoft.com/office/drawing/2014/main" id="{98EE66FA-82B3-472C-8490-87FEE7BF5B24}"/>
                </a:ext>
              </a:extLst>
            </p:cNvPr>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3">
              <a:extLst>
                <a:ext uri="{FF2B5EF4-FFF2-40B4-BE49-F238E27FC236}">
                  <a16:creationId xmlns:a16="http://schemas.microsoft.com/office/drawing/2014/main" id="{7B9AA2B9-8B96-406A-AEF4-78A1167A4828}"/>
                </a:ext>
              </a:extLst>
            </p:cNvPr>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4">
              <a:extLst>
                <a:ext uri="{FF2B5EF4-FFF2-40B4-BE49-F238E27FC236}">
                  <a16:creationId xmlns:a16="http://schemas.microsoft.com/office/drawing/2014/main" id="{75E8A60B-90A5-4F53-B808-76A4ABD89F69}"/>
                </a:ext>
              </a:extLst>
            </p:cNvPr>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5">
              <a:extLst>
                <a:ext uri="{FF2B5EF4-FFF2-40B4-BE49-F238E27FC236}">
                  <a16:creationId xmlns:a16="http://schemas.microsoft.com/office/drawing/2014/main" id="{20438165-46A0-483D-9ECE-05151248BA64}"/>
                </a:ext>
              </a:extLst>
            </p:cNvPr>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6">
              <a:extLst>
                <a:ext uri="{FF2B5EF4-FFF2-40B4-BE49-F238E27FC236}">
                  <a16:creationId xmlns:a16="http://schemas.microsoft.com/office/drawing/2014/main" id="{8F985538-F1FA-437D-B14F-6CF240DFA135}"/>
                </a:ext>
              </a:extLst>
            </p:cNvPr>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7">
              <a:extLst>
                <a:ext uri="{FF2B5EF4-FFF2-40B4-BE49-F238E27FC236}">
                  <a16:creationId xmlns:a16="http://schemas.microsoft.com/office/drawing/2014/main" id="{E0C14CC9-63FF-4764-BC86-B093C90408F9}"/>
                </a:ext>
              </a:extLst>
            </p:cNvPr>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8">
              <a:extLst>
                <a:ext uri="{FF2B5EF4-FFF2-40B4-BE49-F238E27FC236}">
                  <a16:creationId xmlns:a16="http://schemas.microsoft.com/office/drawing/2014/main" id="{4041F78D-354B-45E7-A759-458928D543E2}"/>
                </a:ext>
              </a:extLst>
            </p:cNvPr>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79">
              <a:extLst>
                <a:ext uri="{FF2B5EF4-FFF2-40B4-BE49-F238E27FC236}">
                  <a16:creationId xmlns:a16="http://schemas.microsoft.com/office/drawing/2014/main" id="{BF6279B3-25ED-482D-9A2B-E2901ABCEE78}"/>
                </a:ext>
              </a:extLst>
            </p:cNvPr>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0">
              <a:extLst>
                <a:ext uri="{FF2B5EF4-FFF2-40B4-BE49-F238E27FC236}">
                  <a16:creationId xmlns:a16="http://schemas.microsoft.com/office/drawing/2014/main" id="{56C157D3-ECF9-45D0-8210-17F8464AF50D}"/>
                </a:ext>
              </a:extLst>
            </p:cNvPr>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1">
              <a:extLst>
                <a:ext uri="{FF2B5EF4-FFF2-40B4-BE49-F238E27FC236}">
                  <a16:creationId xmlns:a16="http://schemas.microsoft.com/office/drawing/2014/main" id="{BAA2BF06-1DEF-4CDC-AA9B-E66D34A4DF0B}"/>
                </a:ext>
              </a:extLst>
            </p:cNvPr>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2">
              <a:extLst>
                <a:ext uri="{FF2B5EF4-FFF2-40B4-BE49-F238E27FC236}">
                  <a16:creationId xmlns:a16="http://schemas.microsoft.com/office/drawing/2014/main" id="{FD2369FD-601B-486C-8041-FFF2530915D2}"/>
                </a:ext>
              </a:extLst>
            </p:cNvPr>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3">
              <a:extLst>
                <a:ext uri="{FF2B5EF4-FFF2-40B4-BE49-F238E27FC236}">
                  <a16:creationId xmlns:a16="http://schemas.microsoft.com/office/drawing/2014/main" id="{C523FC5E-E942-48D8-BC8A-6A8291671F10}"/>
                </a:ext>
              </a:extLst>
            </p:cNvPr>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4">
              <a:extLst>
                <a:ext uri="{FF2B5EF4-FFF2-40B4-BE49-F238E27FC236}">
                  <a16:creationId xmlns:a16="http://schemas.microsoft.com/office/drawing/2014/main" id="{E167006B-DED9-48D5-836B-3A0040F82444}"/>
                </a:ext>
              </a:extLst>
            </p:cNvPr>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9" name="Freeform 85">
              <a:extLst>
                <a:ext uri="{FF2B5EF4-FFF2-40B4-BE49-F238E27FC236}">
                  <a16:creationId xmlns:a16="http://schemas.microsoft.com/office/drawing/2014/main" id="{20F785E6-C124-4516-A358-CC53034D195E}"/>
                </a:ext>
              </a:extLst>
            </p:cNvPr>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Footer Placeholder 5">
            <a:extLst>
              <a:ext uri="{FF2B5EF4-FFF2-40B4-BE49-F238E27FC236}">
                <a16:creationId xmlns:a16="http://schemas.microsoft.com/office/drawing/2014/main" id="{4FD3C466-7B0B-4803-AD0C-1926226006BE}"/>
              </a:ext>
            </a:extLst>
          </p:cNvPr>
          <p:cNvSpPr>
            <a:spLocks noGrp="1"/>
          </p:cNvSpPr>
          <p:nvPr>
            <p:ph type="ftr" sz="quarter" idx="10"/>
          </p:nvPr>
        </p:nvSpPr>
        <p:spPr/>
        <p:txBody>
          <a:bodyPr/>
          <a:lstStyle>
            <a:lvl1pPr>
              <a:defRPr/>
            </a:lvl1pPr>
          </a:lstStyle>
          <a:p>
            <a:pPr>
              <a:defRPr/>
            </a:pPr>
            <a:endParaRPr dirty="0"/>
          </a:p>
        </p:txBody>
      </p:sp>
      <p:sp>
        <p:nvSpPr>
          <p:cNvPr id="81" name="Date Placeholder 4">
            <a:extLst>
              <a:ext uri="{FF2B5EF4-FFF2-40B4-BE49-F238E27FC236}">
                <a16:creationId xmlns:a16="http://schemas.microsoft.com/office/drawing/2014/main" id="{5D4BFE82-FBD8-4D23-AA9D-83023C3A9422}"/>
              </a:ext>
            </a:extLst>
          </p:cNvPr>
          <p:cNvSpPr>
            <a:spLocks noGrp="1"/>
          </p:cNvSpPr>
          <p:nvPr>
            <p:ph type="dt" sz="half" idx="11"/>
          </p:nvPr>
        </p:nvSpPr>
        <p:spPr/>
        <p:txBody>
          <a:bodyPr/>
          <a:lstStyle>
            <a:lvl1pPr>
              <a:defRPr/>
            </a:lvl1pPr>
          </a:lstStyle>
          <a:p>
            <a:pPr>
              <a:defRPr/>
            </a:pPr>
            <a:fld id="{D90AF895-B038-4467-97D5-F22056712FFE}" type="datetimeFigureOut">
              <a:rPr lang="en-US"/>
              <a:pPr>
                <a:defRPr/>
              </a:pPr>
              <a:t>10/31/2018</a:t>
            </a:fld>
            <a:endParaRPr dirty="0"/>
          </a:p>
        </p:txBody>
      </p:sp>
      <p:sp>
        <p:nvSpPr>
          <p:cNvPr id="82" name="Slide Number Placeholder 6">
            <a:extLst>
              <a:ext uri="{FF2B5EF4-FFF2-40B4-BE49-F238E27FC236}">
                <a16:creationId xmlns:a16="http://schemas.microsoft.com/office/drawing/2014/main" id="{1AAFA704-5E90-4187-9180-102C2D025DA0}"/>
              </a:ext>
            </a:extLst>
          </p:cNvPr>
          <p:cNvSpPr>
            <a:spLocks noGrp="1"/>
          </p:cNvSpPr>
          <p:nvPr>
            <p:ph type="sldNum" sz="quarter" idx="12"/>
          </p:nvPr>
        </p:nvSpPr>
        <p:spPr/>
        <p:txBody>
          <a:bodyPr/>
          <a:lstStyle>
            <a:lvl1pPr>
              <a:defRPr/>
            </a:lvl1pPr>
          </a:lstStyle>
          <a:p>
            <a:pPr>
              <a:defRPr/>
            </a:pPr>
            <a:fld id="{9D59D59C-06B3-449C-90E5-0600955C1391}" type="slidenum">
              <a:rPr/>
              <a:pPr>
                <a:defRPr/>
              </a:pPr>
              <a:t>‹#›</a:t>
            </a:fld>
            <a:endParaRPr dirty="0"/>
          </a:p>
        </p:txBody>
      </p:sp>
    </p:spTree>
    <p:extLst>
      <p:ext uri="{BB962C8B-B14F-4D97-AF65-F5344CB8AC3E}">
        <p14:creationId xmlns:p14="http://schemas.microsoft.com/office/powerpoint/2010/main" val="84660572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line" descr="Line graphic">
            <a:extLst>
              <a:ext uri="{FF2B5EF4-FFF2-40B4-BE49-F238E27FC236}">
                <a16:creationId xmlns:a16="http://schemas.microsoft.com/office/drawing/2014/main" id="{2CD6EB21-5999-4A6E-9E83-EAA896BA62E1}"/>
              </a:ext>
            </a:extLst>
          </p:cNvPr>
          <p:cNvGrpSpPr>
            <a:grpSpLocks/>
          </p:cNvGrpSpPr>
          <p:nvPr/>
        </p:nvGrpSpPr>
        <p:grpSpPr bwMode="auto">
          <a:xfrm>
            <a:off x="1522413" y="1514475"/>
            <a:ext cx="10569575" cy="63500"/>
            <a:chOff x="1522413" y="1514475"/>
            <a:chExt cx="10569575" cy="64008"/>
          </a:xfrm>
        </p:grpSpPr>
        <p:sp>
          <p:nvSpPr>
            <p:cNvPr id="8" name="Freeform 160">
              <a:extLst>
                <a:ext uri="{FF2B5EF4-FFF2-40B4-BE49-F238E27FC236}">
                  <a16:creationId xmlns:a16="http://schemas.microsoft.com/office/drawing/2014/main" id="{8A326312-1150-4D94-A284-04A752B6F26C}"/>
                </a:ext>
              </a:extLst>
            </p:cNvPr>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1">
              <a:extLst>
                <a:ext uri="{FF2B5EF4-FFF2-40B4-BE49-F238E27FC236}">
                  <a16:creationId xmlns:a16="http://schemas.microsoft.com/office/drawing/2014/main" id="{364EAC02-C81F-4E61-A6F4-2BEBCA9CE14A}"/>
                </a:ext>
              </a:extLst>
            </p:cNvPr>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62">
              <a:extLst>
                <a:ext uri="{FF2B5EF4-FFF2-40B4-BE49-F238E27FC236}">
                  <a16:creationId xmlns:a16="http://schemas.microsoft.com/office/drawing/2014/main" id="{C9B9CFEF-1CF8-40CC-B7BD-050D5EAEAA7C}"/>
                </a:ext>
              </a:extLst>
            </p:cNvPr>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5">
              <a:extLst>
                <a:ext uri="{FF2B5EF4-FFF2-40B4-BE49-F238E27FC236}">
                  <a16:creationId xmlns:a16="http://schemas.microsoft.com/office/drawing/2014/main" id="{D51BA221-F03E-4888-A446-DDFD84F8277E}"/>
                </a:ext>
              </a:extLst>
            </p:cNvPr>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6">
              <a:extLst>
                <a:ext uri="{FF2B5EF4-FFF2-40B4-BE49-F238E27FC236}">
                  <a16:creationId xmlns:a16="http://schemas.microsoft.com/office/drawing/2014/main" id="{D5092D25-2A7E-43A2-9DF4-A9C70D386D69}"/>
                </a:ext>
              </a:extLst>
            </p:cNvPr>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17">
              <a:extLst>
                <a:ext uri="{FF2B5EF4-FFF2-40B4-BE49-F238E27FC236}">
                  <a16:creationId xmlns:a16="http://schemas.microsoft.com/office/drawing/2014/main" id="{87EA6683-D4CA-468C-956F-1263AE147642}"/>
                </a:ext>
              </a:extLst>
            </p:cNvPr>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18">
              <a:extLst>
                <a:ext uri="{FF2B5EF4-FFF2-40B4-BE49-F238E27FC236}">
                  <a16:creationId xmlns:a16="http://schemas.microsoft.com/office/drawing/2014/main" id="{9633B39C-813C-47B4-A679-645CA66A38A6}"/>
                </a:ext>
              </a:extLst>
            </p:cNvPr>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19">
              <a:extLst>
                <a:ext uri="{FF2B5EF4-FFF2-40B4-BE49-F238E27FC236}">
                  <a16:creationId xmlns:a16="http://schemas.microsoft.com/office/drawing/2014/main" id="{2AC665B6-85F1-4935-8293-73B0A73B469A}"/>
                </a:ext>
              </a:extLst>
            </p:cNvPr>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0">
              <a:extLst>
                <a:ext uri="{FF2B5EF4-FFF2-40B4-BE49-F238E27FC236}">
                  <a16:creationId xmlns:a16="http://schemas.microsoft.com/office/drawing/2014/main" id="{801D885A-4D4A-4A7E-A5FF-516DFF109EE3}"/>
                </a:ext>
              </a:extLst>
            </p:cNvPr>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1">
              <a:extLst>
                <a:ext uri="{FF2B5EF4-FFF2-40B4-BE49-F238E27FC236}">
                  <a16:creationId xmlns:a16="http://schemas.microsoft.com/office/drawing/2014/main" id="{4BEF1F5D-EC9F-4E5F-B13F-6BFD20D1FAD5}"/>
                </a:ext>
              </a:extLst>
            </p:cNvPr>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2">
              <a:extLst>
                <a:ext uri="{FF2B5EF4-FFF2-40B4-BE49-F238E27FC236}">
                  <a16:creationId xmlns:a16="http://schemas.microsoft.com/office/drawing/2014/main" id="{69D93F8E-B17C-4E0E-9A29-B519B3F2B6F1}"/>
                </a:ext>
              </a:extLst>
            </p:cNvPr>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3">
              <a:extLst>
                <a:ext uri="{FF2B5EF4-FFF2-40B4-BE49-F238E27FC236}">
                  <a16:creationId xmlns:a16="http://schemas.microsoft.com/office/drawing/2014/main" id="{03AA3126-3702-4827-9CCD-DBB9040F2866}"/>
                </a:ext>
              </a:extLst>
            </p:cNvPr>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4">
              <a:extLst>
                <a:ext uri="{FF2B5EF4-FFF2-40B4-BE49-F238E27FC236}">
                  <a16:creationId xmlns:a16="http://schemas.microsoft.com/office/drawing/2014/main" id="{8CAF1274-0001-4264-A539-78CD6636C7C6}"/>
                </a:ext>
              </a:extLst>
            </p:cNvPr>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5">
              <a:extLst>
                <a:ext uri="{FF2B5EF4-FFF2-40B4-BE49-F238E27FC236}">
                  <a16:creationId xmlns:a16="http://schemas.microsoft.com/office/drawing/2014/main" id="{DC8BB7C9-8BC5-4190-8023-744C9D7EAE59}"/>
                </a:ext>
              </a:extLst>
            </p:cNvPr>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6">
              <a:extLst>
                <a:ext uri="{FF2B5EF4-FFF2-40B4-BE49-F238E27FC236}">
                  <a16:creationId xmlns:a16="http://schemas.microsoft.com/office/drawing/2014/main" id="{DFA8452E-10CF-4EA3-916D-5BFF0F88CB0E}"/>
                </a:ext>
              </a:extLst>
            </p:cNvPr>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27">
              <a:extLst>
                <a:ext uri="{FF2B5EF4-FFF2-40B4-BE49-F238E27FC236}">
                  <a16:creationId xmlns:a16="http://schemas.microsoft.com/office/drawing/2014/main" id="{C8785CA6-58EA-4210-8925-B30E1DE71101}"/>
                </a:ext>
              </a:extLst>
            </p:cNvPr>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28">
              <a:extLst>
                <a:ext uri="{FF2B5EF4-FFF2-40B4-BE49-F238E27FC236}">
                  <a16:creationId xmlns:a16="http://schemas.microsoft.com/office/drawing/2014/main" id="{1E9D6F1B-D36D-4FD0-896D-8F1D37D28529}"/>
                </a:ext>
              </a:extLst>
            </p:cNvPr>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29">
              <a:extLst>
                <a:ext uri="{FF2B5EF4-FFF2-40B4-BE49-F238E27FC236}">
                  <a16:creationId xmlns:a16="http://schemas.microsoft.com/office/drawing/2014/main" id="{6CB47400-3E61-4D14-9A1C-2BAA8929F333}"/>
                </a:ext>
              </a:extLst>
            </p:cNvPr>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0">
              <a:extLst>
                <a:ext uri="{FF2B5EF4-FFF2-40B4-BE49-F238E27FC236}">
                  <a16:creationId xmlns:a16="http://schemas.microsoft.com/office/drawing/2014/main" id="{CD5F74FD-610D-4D4A-9E1F-BF7AE0E37758}"/>
                </a:ext>
              </a:extLst>
            </p:cNvPr>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1">
              <a:extLst>
                <a:ext uri="{FF2B5EF4-FFF2-40B4-BE49-F238E27FC236}">
                  <a16:creationId xmlns:a16="http://schemas.microsoft.com/office/drawing/2014/main" id="{03DB55E7-2F5D-4E6E-B838-BF78F3902D25}"/>
                </a:ext>
              </a:extLst>
            </p:cNvPr>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2">
              <a:extLst>
                <a:ext uri="{FF2B5EF4-FFF2-40B4-BE49-F238E27FC236}">
                  <a16:creationId xmlns:a16="http://schemas.microsoft.com/office/drawing/2014/main" id="{70442101-63D4-446D-BC89-3A406896D757}"/>
                </a:ext>
              </a:extLst>
            </p:cNvPr>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3">
              <a:extLst>
                <a:ext uri="{FF2B5EF4-FFF2-40B4-BE49-F238E27FC236}">
                  <a16:creationId xmlns:a16="http://schemas.microsoft.com/office/drawing/2014/main" id="{6955C994-7D1B-4FA5-8275-2C4499D65167}"/>
                </a:ext>
              </a:extLst>
            </p:cNvPr>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4">
              <a:extLst>
                <a:ext uri="{FF2B5EF4-FFF2-40B4-BE49-F238E27FC236}">
                  <a16:creationId xmlns:a16="http://schemas.microsoft.com/office/drawing/2014/main" id="{3E699CFF-E1D7-4C41-897B-402ABB22F84B}"/>
                </a:ext>
              </a:extLst>
            </p:cNvPr>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5">
              <a:extLst>
                <a:ext uri="{FF2B5EF4-FFF2-40B4-BE49-F238E27FC236}">
                  <a16:creationId xmlns:a16="http://schemas.microsoft.com/office/drawing/2014/main" id="{62869A2F-E8B9-4407-84B8-A43D708C3783}"/>
                </a:ext>
              </a:extLst>
            </p:cNvPr>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6">
              <a:extLst>
                <a:ext uri="{FF2B5EF4-FFF2-40B4-BE49-F238E27FC236}">
                  <a16:creationId xmlns:a16="http://schemas.microsoft.com/office/drawing/2014/main" id="{182EBC5B-EFBD-49C5-8739-E8E350893453}"/>
                </a:ext>
              </a:extLst>
            </p:cNvPr>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37">
              <a:extLst>
                <a:ext uri="{FF2B5EF4-FFF2-40B4-BE49-F238E27FC236}">
                  <a16:creationId xmlns:a16="http://schemas.microsoft.com/office/drawing/2014/main" id="{55D9C4F2-B23C-4EC7-B984-F3C81955CF37}"/>
                </a:ext>
              </a:extLst>
            </p:cNvPr>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38">
              <a:extLst>
                <a:ext uri="{FF2B5EF4-FFF2-40B4-BE49-F238E27FC236}">
                  <a16:creationId xmlns:a16="http://schemas.microsoft.com/office/drawing/2014/main" id="{0ACC5F31-9568-4F6B-902C-BAF0D88C99F7}"/>
                </a:ext>
              </a:extLst>
            </p:cNvPr>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39">
              <a:extLst>
                <a:ext uri="{FF2B5EF4-FFF2-40B4-BE49-F238E27FC236}">
                  <a16:creationId xmlns:a16="http://schemas.microsoft.com/office/drawing/2014/main" id="{F862ED8F-DF78-486D-A527-EAFB77FF7B21}"/>
                </a:ext>
              </a:extLst>
            </p:cNvPr>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0">
              <a:extLst>
                <a:ext uri="{FF2B5EF4-FFF2-40B4-BE49-F238E27FC236}">
                  <a16:creationId xmlns:a16="http://schemas.microsoft.com/office/drawing/2014/main" id="{75851F38-69EA-43C7-B7E3-F989F63AF15F}"/>
                </a:ext>
              </a:extLst>
            </p:cNvPr>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1">
              <a:extLst>
                <a:ext uri="{FF2B5EF4-FFF2-40B4-BE49-F238E27FC236}">
                  <a16:creationId xmlns:a16="http://schemas.microsoft.com/office/drawing/2014/main" id="{383ED90A-7224-4F4F-B144-36B0E51E3D73}"/>
                </a:ext>
              </a:extLst>
            </p:cNvPr>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2">
              <a:extLst>
                <a:ext uri="{FF2B5EF4-FFF2-40B4-BE49-F238E27FC236}">
                  <a16:creationId xmlns:a16="http://schemas.microsoft.com/office/drawing/2014/main" id="{D0BB2C8B-BB39-4A37-8CAD-D6C37F057A58}"/>
                </a:ext>
              </a:extLst>
            </p:cNvPr>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3">
              <a:extLst>
                <a:ext uri="{FF2B5EF4-FFF2-40B4-BE49-F238E27FC236}">
                  <a16:creationId xmlns:a16="http://schemas.microsoft.com/office/drawing/2014/main" id="{78B59C3E-396A-4E95-B6AC-47321CD32616}"/>
                </a:ext>
              </a:extLst>
            </p:cNvPr>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4">
              <a:extLst>
                <a:ext uri="{FF2B5EF4-FFF2-40B4-BE49-F238E27FC236}">
                  <a16:creationId xmlns:a16="http://schemas.microsoft.com/office/drawing/2014/main" id="{EADF656E-4E1C-4CC8-BFDB-45232707D458}"/>
                </a:ext>
              </a:extLst>
            </p:cNvPr>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5">
              <a:extLst>
                <a:ext uri="{FF2B5EF4-FFF2-40B4-BE49-F238E27FC236}">
                  <a16:creationId xmlns:a16="http://schemas.microsoft.com/office/drawing/2014/main" id="{ECBB3615-2E84-4A68-B49D-1E4E271F6639}"/>
                </a:ext>
              </a:extLst>
            </p:cNvPr>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6">
              <a:extLst>
                <a:ext uri="{FF2B5EF4-FFF2-40B4-BE49-F238E27FC236}">
                  <a16:creationId xmlns:a16="http://schemas.microsoft.com/office/drawing/2014/main" id="{43DC45BD-FBB0-4D2A-B9DB-B99AAF23642D}"/>
                </a:ext>
              </a:extLst>
            </p:cNvPr>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47">
              <a:extLst>
                <a:ext uri="{FF2B5EF4-FFF2-40B4-BE49-F238E27FC236}">
                  <a16:creationId xmlns:a16="http://schemas.microsoft.com/office/drawing/2014/main" id="{ACF001E7-A478-4741-AAF6-9E2F0D004C5F}"/>
                </a:ext>
              </a:extLst>
            </p:cNvPr>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48">
              <a:extLst>
                <a:ext uri="{FF2B5EF4-FFF2-40B4-BE49-F238E27FC236}">
                  <a16:creationId xmlns:a16="http://schemas.microsoft.com/office/drawing/2014/main" id="{ACA93F24-24A1-4690-AA69-8A4877CFA990}"/>
                </a:ext>
              </a:extLst>
            </p:cNvPr>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49">
              <a:extLst>
                <a:ext uri="{FF2B5EF4-FFF2-40B4-BE49-F238E27FC236}">
                  <a16:creationId xmlns:a16="http://schemas.microsoft.com/office/drawing/2014/main" id="{CEF7E87C-30BB-45B1-BEA2-B8D33AA34C40}"/>
                </a:ext>
              </a:extLst>
            </p:cNvPr>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0">
              <a:extLst>
                <a:ext uri="{FF2B5EF4-FFF2-40B4-BE49-F238E27FC236}">
                  <a16:creationId xmlns:a16="http://schemas.microsoft.com/office/drawing/2014/main" id="{62EC292C-5112-46AA-A98E-8F471D1BC978}"/>
                </a:ext>
              </a:extLst>
            </p:cNvPr>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1">
              <a:extLst>
                <a:ext uri="{FF2B5EF4-FFF2-40B4-BE49-F238E27FC236}">
                  <a16:creationId xmlns:a16="http://schemas.microsoft.com/office/drawing/2014/main" id="{5CF98785-BFAB-4EEF-9FDD-A3E52845DFED}"/>
                </a:ext>
              </a:extLst>
            </p:cNvPr>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2">
              <a:extLst>
                <a:ext uri="{FF2B5EF4-FFF2-40B4-BE49-F238E27FC236}">
                  <a16:creationId xmlns:a16="http://schemas.microsoft.com/office/drawing/2014/main" id="{A52A7FBF-570D-49A1-BDEA-7D3653C8E1A9}"/>
                </a:ext>
              </a:extLst>
            </p:cNvPr>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3">
              <a:extLst>
                <a:ext uri="{FF2B5EF4-FFF2-40B4-BE49-F238E27FC236}">
                  <a16:creationId xmlns:a16="http://schemas.microsoft.com/office/drawing/2014/main" id="{06AB9201-6598-4063-85DA-9A824F85E0C6}"/>
                </a:ext>
              </a:extLst>
            </p:cNvPr>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4">
              <a:extLst>
                <a:ext uri="{FF2B5EF4-FFF2-40B4-BE49-F238E27FC236}">
                  <a16:creationId xmlns:a16="http://schemas.microsoft.com/office/drawing/2014/main" id="{23DF3189-3603-4C63-8452-89D8EF6E3BB7}"/>
                </a:ext>
              </a:extLst>
            </p:cNvPr>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5">
              <a:extLst>
                <a:ext uri="{FF2B5EF4-FFF2-40B4-BE49-F238E27FC236}">
                  <a16:creationId xmlns:a16="http://schemas.microsoft.com/office/drawing/2014/main" id="{A35B801E-6B30-4AE2-9426-8AC7DA690950}"/>
                </a:ext>
              </a:extLst>
            </p:cNvPr>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6">
              <a:extLst>
                <a:ext uri="{FF2B5EF4-FFF2-40B4-BE49-F238E27FC236}">
                  <a16:creationId xmlns:a16="http://schemas.microsoft.com/office/drawing/2014/main" id="{4416B417-EC97-4F1C-BB6C-3E0EE32E6FD1}"/>
                </a:ext>
              </a:extLst>
            </p:cNvPr>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57">
              <a:extLst>
                <a:ext uri="{FF2B5EF4-FFF2-40B4-BE49-F238E27FC236}">
                  <a16:creationId xmlns:a16="http://schemas.microsoft.com/office/drawing/2014/main" id="{D8BC5890-2B20-4511-82B5-2D3C21F64546}"/>
                </a:ext>
              </a:extLst>
            </p:cNvPr>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58">
              <a:extLst>
                <a:ext uri="{FF2B5EF4-FFF2-40B4-BE49-F238E27FC236}">
                  <a16:creationId xmlns:a16="http://schemas.microsoft.com/office/drawing/2014/main" id="{9998AB2B-5782-41E7-A8E3-EFABC0769AE7}"/>
                </a:ext>
              </a:extLst>
            </p:cNvPr>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59">
              <a:extLst>
                <a:ext uri="{FF2B5EF4-FFF2-40B4-BE49-F238E27FC236}">
                  <a16:creationId xmlns:a16="http://schemas.microsoft.com/office/drawing/2014/main" id="{F289D82F-7949-40BD-AFC7-D7DB2C4CA3A9}"/>
                </a:ext>
              </a:extLst>
            </p:cNvPr>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0">
              <a:extLst>
                <a:ext uri="{FF2B5EF4-FFF2-40B4-BE49-F238E27FC236}">
                  <a16:creationId xmlns:a16="http://schemas.microsoft.com/office/drawing/2014/main" id="{42B30323-6928-40AC-8BFB-6EB6DCB9ACC0}"/>
                </a:ext>
              </a:extLst>
            </p:cNvPr>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1">
              <a:extLst>
                <a:ext uri="{FF2B5EF4-FFF2-40B4-BE49-F238E27FC236}">
                  <a16:creationId xmlns:a16="http://schemas.microsoft.com/office/drawing/2014/main" id="{03832C6B-C919-4C05-9825-D3BAAF4831D0}"/>
                </a:ext>
              </a:extLst>
            </p:cNvPr>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2">
              <a:extLst>
                <a:ext uri="{FF2B5EF4-FFF2-40B4-BE49-F238E27FC236}">
                  <a16:creationId xmlns:a16="http://schemas.microsoft.com/office/drawing/2014/main" id="{F5AFA2BE-C798-48A7-B7D4-4F762BBD91E3}"/>
                </a:ext>
              </a:extLst>
            </p:cNvPr>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3">
              <a:extLst>
                <a:ext uri="{FF2B5EF4-FFF2-40B4-BE49-F238E27FC236}">
                  <a16:creationId xmlns:a16="http://schemas.microsoft.com/office/drawing/2014/main" id="{53A114C8-8B13-49AC-97C5-AF661F417D54}"/>
                </a:ext>
              </a:extLst>
            </p:cNvPr>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4">
              <a:extLst>
                <a:ext uri="{FF2B5EF4-FFF2-40B4-BE49-F238E27FC236}">
                  <a16:creationId xmlns:a16="http://schemas.microsoft.com/office/drawing/2014/main" id="{9EC621F3-41E2-4E20-A2E2-B37BD3F5B083}"/>
                </a:ext>
              </a:extLst>
            </p:cNvPr>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5">
              <a:extLst>
                <a:ext uri="{FF2B5EF4-FFF2-40B4-BE49-F238E27FC236}">
                  <a16:creationId xmlns:a16="http://schemas.microsoft.com/office/drawing/2014/main" id="{3C56874B-33FD-4E9C-966D-5928CED0BE6C}"/>
                </a:ext>
              </a:extLst>
            </p:cNvPr>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6">
              <a:extLst>
                <a:ext uri="{FF2B5EF4-FFF2-40B4-BE49-F238E27FC236}">
                  <a16:creationId xmlns:a16="http://schemas.microsoft.com/office/drawing/2014/main" id="{26D51A90-6077-4E6A-9F12-756CBABF3FEB}"/>
                </a:ext>
              </a:extLst>
            </p:cNvPr>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67">
              <a:extLst>
                <a:ext uri="{FF2B5EF4-FFF2-40B4-BE49-F238E27FC236}">
                  <a16:creationId xmlns:a16="http://schemas.microsoft.com/office/drawing/2014/main" id="{2D2CFAF3-CD69-430C-8A94-9275190CA99C}"/>
                </a:ext>
              </a:extLst>
            </p:cNvPr>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68">
              <a:extLst>
                <a:ext uri="{FF2B5EF4-FFF2-40B4-BE49-F238E27FC236}">
                  <a16:creationId xmlns:a16="http://schemas.microsoft.com/office/drawing/2014/main" id="{C29954B7-D724-4EE9-AF06-536C29256DAB}"/>
                </a:ext>
              </a:extLst>
            </p:cNvPr>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69">
              <a:extLst>
                <a:ext uri="{FF2B5EF4-FFF2-40B4-BE49-F238E27FC236}">
                  <a16:creationId xmlns:a16="http://schemas.microsoft.com/office/drawing/2014/main" id="{D47569E8-B00B-4C71-87BC-3096A939D195}"/>
                </a:ext>
              </a:extLst>
            </p:cNvPr>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0">
              <a:extLst>
                <a:ext uri="{FF2B5EF4-FFF2-40B4-BE49-F238E27FC236}">
                  <a16:creationId xmlns:a16="http://schemas.microsoft.com/office/drawing/2014/main" id="{DF760062-A8F8-4C68-BFB2-D13C2338F5A1}"/>
                </a:ext>
              </a:extLst>
            </p:cNvPr>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1">
              <a:extLst>
                <a:ext uri="{FF2B5EF4-FFF2-40B4-BE49-F238E27FC236}">
                  <a16:creationId xmlns:a16="http://schemas.microsoft.com/office/drawing/2014/main" id="{D7D82A2D-20CF-40F6-902E-2E5038103F82}"/>
                </a:ext>
              </a:extLst>
            </p:cNvPr>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2">
              <a:extLst>
                <a:ext uri="{FF2B5EF4-FFF2-40B4-BE49-F238E27FC236}">
                  <a16:creationId xmlns:a16="http://schemas.microsoft.com/office/drawing/2014/main" id="{0AC711D4-7D78-484C-9940-962395913751}"/>
                </a:ext>
              </a:extLst>
            </p:cNvPr>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3">
              <a:extLst>
                <a:ext uri="{FF2B5EF4-FFF2-40B4-BE49-F238E27FC236}">
                  <a16:creationId xmlns:a16="http://schemas.microsoft.com/office/drawing/2014/main" id="{8320205A-FD0F-4C34-983F-E4A12B31EFA9}"/>
                </a:ext>
              </a:extLst>
            </p:cNvPr>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4">
              <a:extLst>
                <a:ext uri="{FF2B5EF4-FFF2-40B4-BE49-F238E27FC236}">
                  <a16:creationId xmlns:a16="http://schemas.microsoft.com/office/drawing/2014/main" id="{F3628E6C-FB50-4B5E-B204-F17B3E9A5BEA}"/>
                </a:ext>
              </a:extLst>
            </p:cNvPr>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5">
              <a:extLst>
                <a:ext uri="{FF2B5EF4-FFF2-40B4-BE49-F238E27FC236}">
                  <a16:creationId xmlns:a16="http://schemas.microsoft.com/office/drawing/2014/main" id="{24E6A2C7-C004-4A40-97CE-136AF08BDDDD}"/>
                </a:ext>
              </a:extLst>
            </p:cNvPr>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6">
              <a:extLst>
                <a:ext uri="{FF2B5EF4-FFF2-40B4-BE49-F238E27FC236}">
                  <a16:creationId xmlns:a16="http://schemas.microsoft.com/office/drawing/2014/main" id="{B05935AB-4E40-4248-9C6F-0A5475F6925F}"/>
                </a:ext>
              </a:extLst>
            </p:cNvPr>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77">
              <a:extLst>
                <a:ext uri="{FF2B5EF4-FFF2-40B4-BE49-F238E27FC236}">
                  <a16:creationId xmlns:a16="http://schemas.microsoft.com/office/drawing/2014/main" id="{B37DCDCA-7CD4-4D31-9B44-F31C7095750F}"/>
                </a:ext>
              </a:extLst>
            </p:cNvPr>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78">
              <a:extLst>
                <a:ext uri="{FF2B5EF4-FFF2-40B4-BE49-F238E27FC236}">
                  <a16:creationId xmlns:a16="http://schemas.microsoft.com/office/drawing/2014/main" id="{983C62A0-90D7-413A-9BBF-E7462BED5F47}"/>
                </a:ext>
              </a:extLst>
            </p:cNvPr>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79">
              <a:extLst>
                <a:ext uri="{FF2B5EF4-FFF2-40B4-BE49-F238E27FC236}">
                  <a16:creationId xmlns:a16="http://schemas.microsoft.com/office/drawing/2014/main" id="{D4FADCA5-6E9B-402A-AB30-26E977E0DA1C}"/>
                </a:ext>
              </a:extLst>
            </p:cNvPr>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0">
              <a:extLst>
                <a:ext uri="{FF2B5EF4-FFF2-40B4-BE49-F238E27FC236}">
                  <a16:creationId xmlns:a16="http://schemas.microsoft.com/office/drawing/2014/main" id="{5B3A15EF-C857-4379-9761-6C8FD34C6CA1}"/>
                </a:ext>
              </a:extLst>
            </p:cNvPr>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1">
              <a:extLst>
                <a:ext uri="{FF2B5EF4-FFF2-40B4-BE49-F238E27FC236}">
                  <a16:creationId xmlns:a16="http://schemas.microsoft.com/office/drawing/2014/main" id="{ADA1B5BA-2946-4FB5-8C9C-F3626EA7E74B}"/>
                </a:ext>
              </a:extLst>
            </p:cNvPr>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2">
              <a:extLst>
                <a:ext uri="{FF2B5EF4-FFF2-40B4-BE49-F238E27FC236}">
                  <a16:creationId xmlns:a16="http://schemas.microsoft.com/office/drawing/2014/main" id="{98BD306F-940A-42C5-AC0D-B85171A48667}"/>
                </a:ext>
              </a:extLst>
            </p:cNvPr>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9" name="Freeform 83">
              <a:extLst>
                <a:ext uri="{FF2B5EF4-FFF2-40B4-BE49-F238E27FC236}">
                  <a16:creationId xmlns:a16="http://schemas.microsoft.com/office/drawing/2014/main" id="{2F0D9FD8-85E8-408C-BEC6-F1E869EF8185}"/>
                </a:ext>
              </a:extLst>
            </p:cNvPr>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0" name="Freeform 84">
              <a:extLst>
                <a:ext uri="{FF2B5EF4-FFF2-40B4-BE49-F238E27FC236}">
                  <a16:creationId xmlns:a16="http://schemas.microsoft.com/office/drawing/2014/main" id="{A1091D02-02C4-42B8-970D-BAB3D2D2E2A1}"/>
                </a:ext>
              </a:extLst>
            </p:cNvPr>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1" name="Freeform 85">
              <a:extLst>
                <a:ext uri="{FF2B5EF4-FFF2-40B4-BE49-F238E27FC236}">
                  <a16:creationId xmlns:a16="http://schemas.microsoft.com/office/drawing/2014/main" id="{7A379D1E-ECC1-4E96-B9B3-5B40C563150A}"/>
                </a:ext>
              </a:extLst>
            </p:cNvPr>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2" name="Footer Placeholder 7">
            <a:extLst>
              <a:ext uri="{FF2B5EF4-FFF2-40B4-BE49-F238E27FC236}">
                <a16:creationId xmlns:a16="http://schemas.microsoft.com/office/drawing/2014/main" id="{0C02297A-49C3-4957-A66A-D2DB3B654B37}"/>
              </a:ext>
            </a:extLst>
          </p:cNvPr>
          <p:cNvSpPr>
            <a:spLocks noGrp="1"/>
          </p:cNvSpPr>
          <p:nvPr>
            <p:ph type="ftr" sz="quarter" idx="10"/>
          </p:nvPr>
        </p:nvSpPr>
        <p:spPr/>
        <p:txBody>
          <a:bodyPr/>
          <a:lstStyle>
            <a:lvl1pPr>
              <a:defRPr/>
            </a:lvl1pPr>
          </a:lstStyle>
          <a:p>
            <a:pPr>
              <a:defRPr/>
            </a:pPr>
            <a:endParaRPr dirty="0"/>
          </a:p>
        </p:txBody>
      </p:sp>
      <p:sp>
        <p:nvSpPr>
          <p:cNvPr id="83" name="Date Placeholder 6">
            <a:extLst>
              <a:ext uri="{FF2B5EF4-FFF2-40B4-BE49-F238E27FC236}">
                <a16:creationId xmlns:a16="http://schemas.microsoft.com/office/drawing/2014/main" id="{F14C296B-EE52-415C-9810-E4AFBA13D918}"/>
              </a:ext>
            </a:extLst>
          </p:cNvPr>
          <p:cNvSpPr>
            <a:spLocks noGrp="1"/>
          </p:cNvSpPr>
          <p:nvPr>
            <p:ph type="dt" sz="half" idx="11"/>
          </p:nvPr>
        </p:nvSpPr>
        <p:spPr/>
        <p:txBody>
          <a:bodyPr/>
          <a:lstStyle>
            <a:lvl1pPr>
              <a:defRPr/>
            </a:lvl1pPr>
          </a:lstStyle>
          <a:p>
            <a:pPr>
              <a:defRPr/>
            </a:pPr>
            <a:fld id="{835C9A4F-E93D-49BF-A620-5D219B87A019}" type="datetimeFigureOut">
              <a:rPr lang="en-US"/>
              <a:pPr>
                <a:defRPr/>
              </a:pPr>
              <a:t>10/31/2018</a:t>
            </a:fld>
            <a:endParaRPr dirty="0"/>
          </a:p>
        </p:txBody>
      </p:sp>
      <p:sp>
        <p:nvSpPr>
          <p:cNvPr id="84" name="Slide Number Placeholder 8">
            <a:extLst>
              <a:ext uri="{FF2B5EF4-FFF2-40B4-BE49-F238E27FC236}">
                <a16:creationId xmlns:a16="http://schemas.microsoft.com/office/drawing/2014/main" id="{377B65DA-1AFE-4F03-BD97-9B283C612030}"/>
              </a:ext>
            </a:extLst>
          </p:cNvPr>
          <p:cNvSpPr>
            <a:spLocks noGrp="1"/>
          </p:cNvSpPr>
          <p:nvPr>
            <p:ph type="sldNum" sz="quarter" idx="12"/>
          </p:nvPr>
        </p:nvSpPr>
        <p:spPr/>
        <p:txBody>
          <a:bodyPr/>
          <a:lstStyle>
            <a:lvl1pPr>
              <a:defRPr/>
            </a:lvl1pPr>
          </a:lstStyle>
          <a:p>
            <a:pPr>
              <a:defRPr/>
            </a:pPr>
            <a:fld id="{0E2270F3-0B79-4F5C-BFA2-B5206E95C08F}" type="slidenum">
              <a:rPr/>
              <a:pPr>
                <a:defRPr/>
              </a:pPr>
              <a:t>‹#›</a:t>
            </a:fld>
            <a:endParaRPr dirty="0"/>
          </a:p>
        </p:txBody>
      </p:sp>
    </p:spTree>
    <p:extLst>
      <p:ext uri="{BB962C8B-B14F-4D97-AF65-F5344CB8AC3E}">
        <p14:creationId xmlns:p14="http://schemas.microsoft.com/office/powerpoint/2010/main" val="146330407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line" descr="Line graphic">
            <a:extLst>
              <a:ext uri="{FF2B5EF4-FFF2-40B4-BE49-F238E27FC236}">
                <a16:creationId xmlns:a16="http://schemas.microsoft.com/office/drawing/2014/main" id="{352790BC-EA3A-4420-8D1F-464501998F3C}"/>
              </a:ext>
            </a:extLst>
          </p:cNvPr>
          <p:cNvGrpSpPr>
            <a:grpSpLocks/>
          </p:cNvGrpSpPr>
          <p:nvPr/>
        </p:nvGrpSpPr>
        <p:grpSpPr bwMode="auto">
          <a:xfrm>
            <a:off x="1522413" y="1514475"/>
            <a:ext cx="10569575" cy="63500"/>
            <a:chOff x="1522413" y="1514475"/>
            <a:chExt cx="10569575" cy="64008"/>
          </a:xfrm>
        </p:grpSpPr>
        <p:sp>
          <p:nvSpPr>
            <p:cNvPr id="4" name="Freeform 10">
              <a:extLst>
                <a:ext uri="{FF2B5EF4-FFF2-40B4-BE49-F238E27FC236}">
                  <a16:creationId xmlns:a16="http://schemas.microsoft.com/office/drawing/2014/main" id="{5989C5FF-0066-460C-9D39-032C5096D611}"/>
                </a:ext>
              </a:extLst>
            </p:cNvPr>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 name="Freeform 11">
              <a:extLst>
                <a:ext uri="{FF2B5EF4-FFF2-40B4-BE49-F238E27FC236}">
                  <a16:creationId xmlns:a16="http://schemas.microsoft.com/office/drawing/2014/main" id="{29619EE9-68E7-4DD6-A88D-D4D2FB56CD7C}"/>
                </a:ext>
              </a:extLst>
            </p:cNvPr>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12">
              <a:extLst>
                <a:ext uri="{FF2B5EF4-FFF2-40B4-BE49-F238E27FC236}">
                  <a16:creationId xmlns:a16="http://schemas.microsoft.com/office/drawing/2014/main" id="{2D2794CF-9F19-42BE-91B4-2E6C30F3C883}"/>
                </a:ext>
              </a:extLst>
            </p:cNvPr>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5">
              <a:extLst>
                <a:ext uri="{FF2B5EF4-FFF2-40B4-BE49-F238E27FC236}">
                  <a16:creationId xmlns:a16="http://schemas.microsoft.com/office/drawing/2014/main" id="{D4EEA79B-BE4F-4C5A-AA38-3EDA23CB37FA}"/>
                </a:ext>
              </a:extLst>
            </p:cNvPr>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6">
              <a:extLst>
                <a:ext uri="{FF2B5EF4-FFF2-40B4-BE49-F238E27FC236}">
                  <a16:creationId xmlns:a16="http://schemas.microsoft.com/office/drawing/2014/main" id="{A639AA66-10E8-4C72-A339-548035E0E070}"/>
                </a:ext>
              </a:extLst>
            </p:cNvPr>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7">
              <a:extLst>
                <a:ext uri="{FF2B5EF4-FFF2-40B4-BE49-F238E27FC236}">
                  <a16:creationId xmlns:a16="http://schemas.microsoft.com/office/drawing/2014/main" id="{DEDFC83D-EA18-4ED9-BC08-8D75261CAD31}"/>
                </a:ext>
              </a:extLst>
            </p:cNvPr>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8">
              <a:extLst>
                <a:ext uri="{FF2B5EF4-FFF2-40B4-BE49-F238E27FC236}">
                  <a16:creationId xmlns:a16="http://schemas.microsoft.com/office/drawing/2014/main" id="{55315558-1A73-40FA-9C00-A42DE0F72E6A}"/>
                </a:ext>
              </a:extLst>
            </p:cNvPr>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9">
              <a:extLst>
                <a:ext uri="{FF2B5EF4-FFF2-40B4-BE49-F238E27FC236}">
                  <a16:creationId xmlns:a16="http://schemas.microsoft.com/office/drawing/2014/main" id="{A1B85574-DBCB-4296-8F3A-0A5D48966174}"/>
                </a:ext>
              </a:extLst>
            </p:cNvPr>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20">
              <a:extLst>
                <a:ext uri="{FF2B5EF4-FFF2-40B4-BE49-F238E27FC236}">
                  <a16:creationId xmlns:a16="http://schemas.microsoft.com/office/drawing/2014/main" id="{8321A609-887E-4992-916D-0FADA4F1C806}"/>
                </a:ext>
              </a:extLst>
            </p:cNvPr>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1">
              <a:extLst>
                <a:ext uri="{FF2B5EF4-FFF2-40B4-BE49-F238E27FC236}">
                  <a16:creationId xmlns:a16="http://schemas.microsoft.com/office/drawing/2014/main" id="{344654FA-6D86-44AA-886D-10E7AE6524C6}"/>
                </a:ext>
              </a:extLst>
            </p:cNvPr>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2">
              <a:extLst>
                <a:ext uri="{FF2B5EF4-FFF2-40B4-BE49-F238E27FC236}">
                  <a16:creationId xmlns:a16="http://schemas.microsoft.com/office/drawing/2014/main" id="{57FB1370-F6E3-419A-B856-4A7997E8AC19}"/>
                </a:ext>
              </a:extLst>
            </p:cNvPr>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3">
              <a:extLst>
                <a:ext uri="{FF2B5EF4-FFF2-40B4-BE49-F238E27FC236}">
                  <a16:creationId xmlns:a16="http://schemas.microsoft.com/office/drawing/2014/main" id="{9C55EB77-D8CD-4124-AF77-E535C917FD0D}"/>
                </a:ext>
              </a:extLst>
            </p:cNvPr>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4">
              <a:extLst>
                <a:ext uri="{FF2B5EF4-FFF2-40B4-BE49-F238E27FC236}">
                  <a16:creationId xmlns:a16="http://schemas.microsoft.com/office/drawing/2014/main" id="{97711D09-4F52-4DEB-B2C0-CA488DC2EBD7}"/>
                </a:ext>
              </a:extLst>
            </p:cNvPr>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5">
              <a:extLst>
                <a:ext uri="{FF2B5EF4-FFF2-40B4-BE49-F238E27FC236}">
                  <a16:creationId xmlns:a16="http://schemas.microsoft.com/office/drawing/2014/main" id="{02840CB0-09E8-48CD-B45C-182DCF2EFEDD}"/>
                </a:ext>
              </a:extLst>
            </p:cNvPr>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6">
              <a:extLst>
                <a:ext uri="{FF2B5EF4-FFF2-40B4-BE49-F238E27FC236}">
                  <a16:creationId xmlns:a16="http://schemas.microsoft.com/office/drawing/2014/main" id="{73EB1B11-71F0-4F95-B5F3-88F5238E8A39}"/>
                </a:ext>
              </a:extLst>
            </p:cNvPr>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7">
              <a:extLst>
                <a:ext uri="{FF2B5EF4-FFF2-40B4-BE49-F238E27FC236}">
                  <a16:creationId xmlns:a16="http://schemas.microsoft.com/office/drawing/2014/main" id="{A8028362-7369-4BEB-AFC0-6EDE37A02E1C}"/>
                </a:ext>
              </a:extLst>
            </p:cNvPr>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8">
              <a:extLst>
                <a:ext uri="{FF2B5EF4-FFF2-40B4-BE49-F238E27FC236}">
                  <a16:creationId xmlns:a16="http://schemas.microsoft.com/office/drawing/2014/main" id="{B39B252A-432C-42F5-A3A8-9D0E7464F7F2}"/>
                </a:ext>
              </a:extLst>
            </p:cNvPr>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9">
              <a:extLst>
                <a:ext uri="{FF2B5EF4-FFF2-40B4-BE49-F238E27FC236}">
                  <a16:creationId xmlns:a16="http://schemas.microsoft.com/office/drawing/2014/main" id="{E5EDCFDD-9D8A-4AC6-96C1-BB161C4775EE}"/>
                </a:ext>
              </a:extLst>
            </p:cNvPr>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30">
              <a:extLst>
                <a:ext uri="{FF2B5EF4-FFF2-40B4-BE49-F238E27FC236}">
                  <a16:creationId xmlns:a16="http://schemas.microsoft.com/office/drawing/2014/main" id="{8AC243D0-8129-42B6-BA43-7BEBD9AAF921}"/>
                </a:ext>
              </a:extLst>
            </p:cNvPr>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1">
              <a:extLst>
                <a:ext uri="{FF2B5EF4-FFF2-40B4-BE49-F238E27FC236}">
                  <a16:creationId xmlns:a16="http://schemas.microsoft.com/office/drawing/2014/main" id="{ECA6F20C-B670-4950-A985-D061F17939BD}"/>
                </a:ext>
              </a:extLst>
            </p:cNvPr>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2">
              <a:extLst>
                <a:ext uri="{FF2B5EF4-FFF2-40B4-BE49-F238E27FC236}">
                  <a16:creationId xmlns:a16="http://schemas.microsoft.com/office/drawing/2014/main" id="{23DB8FCD-0638-4121-BB42-51D39173B60F}"/>
                </a:ext>
              </a:extLst>
            </p:cNvPr>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3">
              <a:extLst>
                <a:ext uri="{FF2B5EF4-FFF2-40B4-BE49-F238E27FC236}">
                  <a16:creationId xmlns:a16="http://schemas.microsoft.com/office/drawing/2014/main" id="{7CD3E615-6C65-4F44-A7FF-099263DB45DB}"/>
                </a:ext>
              </a:extLst>
            </p:cNvPr>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4">
              <a:extLst>
                <a:ext uri="{FF2B5EF4-FFF2-40B4-BE49-F238E27FC236}">
                  <a16:creationId xmlns:a16="http://schemas.microsoft.com/office/drawing/2014/main" id="{F644B1A0-9F39-4ECA-AA06-443C1BD467AF}"/>
                </a:ext>
              </a:extLst>
            </p:cNvPr>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5">
              <a:extLst>
                <a:ext uri="{FF2B5EF4-FFF2-40B4-BE49-F238E27FC236}">
                  <a16:creationId xmlns:a16="http://schemas.microsoft.com/office/drawing/2014/main" id="{BB41CCAC-9F1E-4574-ABA2-CA9BF876C848}"/>
                </a:ext>
              </a:extLst>
            </p:cNvPr>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6">
              <a:extLst>
                <a:ext uri="{FF2B5EF4-FFF2-40B4-BE49-F238E27FC236}">
                  <a16:creationId xmlns:a16="http://schemas.microsoft.com/office/drawing/2014/main" id="{1D097E17-C744-4AAC-88C9-F96D0B76F883}"/>
                </a:ext>
              </a:extLst>
            </p:cNvPr>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7">
              <a:extLst>
                <a:ext uri="{FF2B5EF4-FFF2-40B4-BE49-F238E27FC236}">
                  <a16:creationId xmlns:a16="http://schemas.microsoft.com/office/drawing/2014/main" id="{6D83F33F-F08E-4FC9-8828-65206F1FDF8A}"/>
                </a:ext>
              </a:extLst>
            </p:cNvPr>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8">
              <a:extLst>
                <a:ext uri="{FF2B5EF4-FFF2-40B4-BE49-F238E27FC236}">
                  <a16:creationId xmlns:a16="http://schemas.microsoft.com/office/drawing/2014/main" id="{0D701142-7E4A-4DA5-AF21-4497C5AC0363}"/>
                </a:ext>
              </a:extLst>
            </p:cNvPr>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9">
              <a:extLst>
                <a:ext uri="{FF2B5EF4-FFF2-40B4-BE49-F238E27FC236}">
                  <a16:creationId xmlns:a16="http://schemas.microsoft.com/office/drawing/2014/main" id="{1A695730-B245-4E86-A121-FAA9C43B8DC3}"/>
                </a:ext>
              </a:extLst>
            </p:cNvPr>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40">
              <a:extLst>
                <a:ext uri="{FF2B5EF4-FFF2-40B4-BE49-F238E27FC236}">
                  <a16:creationId xmlns:a16="http://schemas.microsoft.com/office/drawing/2014/main" id="{75702CA6-5467-4883-87CB-375885B81AB2}"/>
                </a:ext>
              </a:extLst>
            </p:cNvPr>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1">
              <a:extLst>
                <a:ext uri="{FF2B5EF4-FFF2-40B4-BE49-F238E27FC236}">
                  <a16:creationId xmlns:a16="http://schemas.microsoft.com/office/drawing/2014/main" id="{B73DAD35-6D74-49CF-A3D6-EEA5A44F067A}"/>
                </a:ext>
              </a:extLst>
            </p:cNvPr>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2">
              <a:extLst>
                <a:ext uri="{FF2B5EF4-FFF2-40B4-BE49-F238E27FC236}">
                  <a16:creationId xmlns:a16="http://schemas.microsoft.com/office/drawing/2014/main" id="{CB82D52C-6F25-4308-88B3-ACA946788988}"/>
                </a:ext>
              </a:extLst>
            </p:cNvPr>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3">
              <a:extLst>
                <a:ext uri="{FF2B5EF4-FFF2-40B4-BE49-F238E27FC236}">
                  <a16:creationId xmlns:a16="http://schemas.microsoft.com/office/drawing/2014/main" id="{4588070C-F52D-4CAC-AEEE-AAB8EA887D9A}"/>
                </a:ext>
              </a:extLst>
            </p:cNvPr>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4">
              <a:extLst>
                <a:ext uri="{FF2B5EF4-FFF2-40B4-BE49-F238E27FC236}">
                  <a16:creationId xmlns:a16="http://schemas.microsoft.com/office/drawing/2014/main" id="{644C2BBA-9EE3-43DF-A7A0-D1EA7419C74C}"/>
                </a:ext>
              </a:extLst>
            </p:cNvPr>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5">
              <a:extLst>
                <a:ext uri="{FF2B5EF4-FFF2-40B4-BE49-F238E27FC236}">
                  <a16:creationId xmlns:a16="http://schemas.microsoft.com/office/drawing/2014/main" id="{1FD1BEA8-7EFC-4E79-831B-2AFA2B76B938}"/>
                </a:ext>
              </a:extLst>
            </p:cNvPr>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6">
              <a:extLst>
                <a:ext uri="{FF2B5EF4-FFF2-40B4-BE49-F238E27FC236}">
                  <a16:creationId xmlns:a16="http://schemas.microsoft.com/office/drawing/2014/main" id="{4F416EA6-EE3B-49FC-8BDA-B916AFCC264A}"/>
                </a:ext>
              </a:extLst>
            </p:cNvPr>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7">
              <a:extLst>
                <a:ext uri="{FF2B5EF4-FFF2-40B4-BE49-F238E27FC236}">
                  <a16:creationId xmlns:a16="http://schemas.microsoft.com/office/drawing/2014/main" id="{CAF8594D-1413-49F7-A332-953860777DA8}"/>
                </a:ext>
              </a:extLst>
            </p:cNvPr>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8">
              <a:extLst>
                <a:ext uri="{FF2B5EF4-FFF2-40B4-BE49-F238E27FC236}">
                  <a16:creationId xmlns:a16="http://schemas.microsoft.com/office/drawing/2014/main" id="{6EB0167E-2641-489B-9FB1-085D9E98B010}"/>
                </a:ext>
              </a:extLst>
            </p:cNvPr>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9">
              <a:extLst>
                <a:ext uri="{FF2B5EF4-FFF2-40B4-BE49-F238E27FC236}">
                  <a16:creationId xmlns:a16="http://schemas.microsoft.com/office/drawing/2014/main" id="{CAA429E9-B484-4FA2-9D1E-65A985B062C5}"/>
                </a:ext>
              </a:extLst>
            </p:cNvPr>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50">
              <a:extLst>
                <a:ext uri="{FF2B5EF4-FFF2-40B4-BE49-F238E27FC236}">
                  <a16:creationId xmlns:a16="http://schemas.microsoft.com/office/drawing/2014/main" id="{05BA3D43-3E2D-4F48-8503-1319CDBFE711}"/>
                </a:ext>
              </a:extLst>
            </p:cNvPr>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1">
              <a:extLst>
                <a:ext uri="{FF2B5EF4-FFF2-40B4-BE49-F238E27FC236}">
                  <a16:creationId xmlns:a16="http://schemas.microsoft.com/office/drawing/2014/main" id="{CFA87E31-0B70-4566-8098-DE318E167DCC}"/>
                </a:ext>
              </a:extLst>
            </p:cNvPr>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2">
              <a:extLst>
                <a:ext uri="{FF2B5EF4-FFF2-40B4-BE49-F238E27FC236}">
                  <a16:creationId xmlns:a16="http://schemas.microsoft.com/office/drawing/2014/main" id="{E3746ACD-2F59-4B2D-9714-C835095EF1BB}"/>
                </a:ext>
              </a:extLst>
            </p:cNvPr>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3">
              <a:extLst>
                <a:ext uri="{FF2B5EF4-FFF2-40B4-BE49-F238E27FC236}">
                  <a16:creationId xmlns:a16="http://schemas.microsoft.com/office/drawing/2014/main" id="{09A985B8-B2E8-490C-9D14-4B47BBFC499E}"/>
                </a:ext>
              </a:extLst>
            </p:cNvPr>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4">
              <a:extLst>
                <a:ext uri="{FF2B5EF4-FFF2-40B4-BE49-F238E27FC236}">
                  <a16:creationId xmlns:a16="http://schemas.microsoft.com/office/drawing/2014/main" id="{9C3FF25C-4C0E-4A6A-9CEE-29719B62689C}"/>
                </a:ext>
              </a:extLst>
            </p:cNvPr>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5">
              <a:extLst>
                <a:ext uri="{FF2B5EF4-FFF2-40B4-BE49-F238E27FC236}">
                  <a16:creationId xmlns:a16="http://schemas.microsoft.com/office/drawing/2014/main" id="{E0F4142A-BBCD-48DF-A824-698EA0F195F9}"/>
                </a:ext>
              </a:extLst>
            </p:cNvPr>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6">
              <a:extLst>
                <a:ext uri="{FF2B5EF4-FFF2-40B4-BE49-F238E27FC236}">
                  <a16:creationId xmlns:a16="http://schemas.microsoft.com/office/drawing/2014/main" id="{BDFC8883-C8E9-43CC-AAB3-E29B73FDBADE}"/>
                </a:ext>
              </a:extLst>
            </p:cNvPr>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7">
              <a:extLst>
                <a:ext uri="{FF2B5EF4-FFF2-40B4-BE49-F238E27FC236}">
                  <a16:creationId xmlns:a16="http://schemas.microsoft.com/office/drawing/2014/main" id="{EB9B184F-2BA9-4F1D-AF60-7CE2F6373CE3}"/>
                </a:ext>
              </a:extLst>
            </p:cNvPr>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8">
              <a:extLst>
                <a:ext uri="{FF2B5EF4-FFF2-40B4-BE49-F238E27FC236}">
                  <a16:creationId xmlns:a16="http://schemas.microsoft.com/office/drawing/2014/main" id="{47A08758-5AE2-421D-B940-DD5B3D24279B}"/>
                </a:ext>
              </a:extLst>
            </p:cNvPr>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9">
              <a:extLst>
                <a:ext uri="{FF2B5EF4-FFF2-40B4-BE49-F238E27FC236}">
                  <a16:creationId xmlns:a16="http://schemas.microsoft.com/office/drawing/2014/main" id="{D75FD526-D9E6-42C4-A575-3AB1261EE5E1}"/>
                </a:ext>
              </a:extLst>
            </p:cNvPr>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60">
              <a:extLst>
                <a:ext uri="{FF2B5EF4-FFF2-40B4-BE49-F238E27FC236}">
                  <a16:creationId xmlns:a16="http://schemas.microsoft.com/office/drawing/2014/main" id="{015278E7-0C54-42DE-8D6B-DD3AEB87308B}"/>
                </a:ext>
              </a:extLst>
            </p:cNvPr>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1">
              <a:extLst>
                <a:ext uri="{FF2B5EF4-FFF2-40B4-BE49-F238E27FC236}">
                  <a16:creationId xmlns:a16="http://schemas.microsoft.com/office/drawing/2014/main" id="{CD26EF4D-99D7-4D7B-9A35-2EB65A180980}"/>
                </a:ext>
              </a:extLst>
            </p:cNvPr>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2">
              <a:extLst>
                <a:ext uri="{FF2B5EF4-FFF2-40B4-BE49-F238E27FC236}">
                  <a16:creationId xmlns:a16="http://schemas.microsoft.com/office/drawing/2014/main" id="{2E9902E0-4A74-4236-B5ED-D9469A9B4D61}"/>
                </a:ext>
              </a:extLst>
            </p:cNvPr>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3">
              <a:extLst>
                <a:ext uri="{FF2B5EF4-FFF2-40B4-BE49-F238E27FC236}">
                  <a16:creationId xmlns:a16="http://schemas.microsoft.com/office/drawing/2014/main" id="{DFD8D057-9560-4B97-A60D-9D3870D7FEFB}"/>
                </a:ext>
              </a:extLst>
            </p:cNvPr>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4">
              <a:extLst>
                <a:ext uri="{FF2B5EF4-FFF2-40B4-BE49-F238E27FC236}">
                  <a16:creationId xmlns:a16="http://schemas.microsoft.com/office/drawing/2014/main" id="{D95390B1-E263-48C2-A9B0-46840DE24657}"/>
                </a:ext>
              </a:extLst>
            </p:cNvPr>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5">
              <a:extLst>
                <a:ext uri="{FF2B5EF4-FFF2-40B4-BE49-F238E27FC236}">
                  <a16:creationId xmlns:a16="http://schemas.microsoft.com/office/drawing/2014/main" id="{DC64F40C-C41B-4A6E-81E8-BDB69C31EBC7}"/>
                </a:ext>
              </a:extLst>
            </p:cNvPr>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6">
              <a:extLst>
                <a:ext uri="{FF2B5EF4-FFF2-40B4-BE49-F238E27FC236}">
                  <a16:creationId xmlns:a16="http://schemas.microsoft.com/office/drawing/2014/main" id="{FA62114D-FC78-4725-8CA5-46F5FCD2AD2F}"/>
                </a:ext>
              </a:extLst>
            </p:cNvPr>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7">
              <a:extLst>
                <a:ext uri="{FF2B5EF4-FFF2-40B4-BE49-F238E27FC236}">
                  <a16:creationId xmlns:a16="http://schemas.microsoft.com/office/drawing/2014/main" id="{AB787E1B-ABCE-480E-A797-F0F66012172F}"/>
                </a:ext>
              </a:extLst>
            </p:cNvPr>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8">
              <a:extLst>
                <a:ext uri="{FF2B5EF4-FFF2-40B4-BE49-F238E27FC236}">
                  <a16:creationId xmlns:a16="http://schemas.microsoft.com/office/drawing/2014/main" id="{06F472F9-860E-41A6-AC15-F90FC2AD4D86}"/>
                </a:ext>
              </a:extLst>
            </p:cNvPr>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9">
              <a:extLst>
                <a:ext uri="{FF2B5EF4-FFF2-40B4-BE49-F238E27FC236}">
                  <a16:creationId xmlns:a16="http://schemas.microsoft.com/office/drawing/2014/main" id="{3CEFF571-0805-49EB-A4F0-4432828EC531}"/>
                </a:ext>
              </a:extLst>
            </p:cNvPr>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70">
              <a:extLst>
                <a:ext uri="{FF2B5EF4-FFF2-40B4-BE49-F238E27FC236}">
                  <a16:creationId xmlns:a16="http://schemas.microsoft.com/office/drawing/2014/main" id="{E6666038-4364-47FE-9E64-FEDC808AE75C}"/>
                </a:ext>
              </a:extLst>
            </p:cNvPr>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1">
              <a:extLst>
                <a:ext uri="{FF2B5EF4-FFF2-40B4-BE49-F238E27FC236}">
                  <a16:creationId xmlns:a16="http://schemas.microsoft.com/office/drawing/2014/main" id="{52557E42-A361-4ED3-917F-9DD8F615CE29}"/>
                </a:ext>
              </a:extLst>
            </p:cNvPr>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2">
              <a:extLst>
                <a:ext uri="{FF2B5EF4-FFF2-40B4-BE49-F238E27FC236}">
                  <a16:creationId xmlns:a16="http://schemas.microsoft.com/office/drawing/2014/main" id="{9D7CAB95-2C1A-4879-9EF7-982D0FAB9D89}"/>
                </a:ext>
              </a:extLst>
            </p:cNvPr>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3">
              <a:extLst>
                <a:ext uri="{FF2B5EF4-FFF2-40B4-BE49-F238E27FC236}">
                  <a16:creationId xmlns:a16="http://schemas.microsoft.com/office/drawing/2014/main" id="{D8CF4ECA-7048-49A0-916A-413DD6AEE13A}"/>
                </a:ext>
              </a:extLst>
            </p:cNvPr>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4">
              <a:extLst>
                <a:ext uri="{FF2B5EF4-FFF2-40B4-BE49-F238E27FC236}">
                  <a16:creationId xmlns:a16="http://schemas.microsoft.com/office/drawing/2014/main" id="{8474597A-563D-408E-B7BE-5B837052A4C0}"/>
                </a:ext>
              </a:extLst>
            </p:cNvPr>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5">
              <a:extLst>
                <a:ext uri="{FF2B5EF4-FFF2-40B4-BE49-F238E27FC236}">
                  <a16:creationId xmlns:a16="http://schemas.microsoft.com/office/drawing/2014/main" id="{C476003C-4E76-4F4D-9A62-6F1C3884D47C}"/>
                </a:ext>
              </a:extLst>
            </p:cNvPr>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6">
              <a:extLst>
                <a:ext uri="{FF2B5EF4-FFF2-40B4-BE49-F238E27FC236}">
                  <a16:creationId xmlns:a16="http://schemas.microsoft.com/office/drawing/2014/main" id="{9F4746AC-A84C-47E2-882F-C3A8D2B4A36A}"/>
                </a:ext>
              </a:extLst>
            </p:cNvPr>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7">
              <a:extLst>
                <a:ext uri="{FF2B5EF4-FFF2-40B4-BE49-F238E27FC236}">
                  <a16:creationId xmlns:a16="http://schemas.microsoft.com/office/drawing/2014/main" id="{ABFB1FDC-9EAE-49D0-86B9-672B372724FA}"/>
                </a:ext>
              </a:extLst>
            </p:cNvPr>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8">
              <a:extLst>
                <a:ext uri="{FF2B5EF4-FFF2-40B4-BE49-F238E27FC236}">
                  <a16:creationId xmlns:a16="http://schemas.microsoft.com/office/drawing/2014/main" id="{E222449D-541C-46E6-A3F6-E008BBCD1579}"/>
                </a:ext>
              </a:extLst>
            </p:cNvPr>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9">
              <a:extLst>
                <a:ext uri="{FF2B5EF4-FFF2-40B4-BE49-F238E27FC236}">
                  <a16:creationId xmlns:a16="http://schemas.microsoft.com/office/drawing/2014/main" id="{EDEAA887-B85E-4FD0-91E1-7425D4DA0C24}"/>
                </a:ext>
              </a:extLst>
            </p:cNvPr>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80">
              <a:extLst>
                <a:ext uri="{FF2B5EF4-FFF2-40B4-BE49-F238E27FC236}">
                  <a16:creationId xmlns:a16="http://schemas.microsoft.com/office/drawing/2014/main" id="{349464FA-5F09-443D-81BC-721BFBF75D48}"/>
                </a:ext>
              </a:extLst>
            </p:cNvPr>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1">
              <a:extLst>
                <a:ext uri="{FF2B5EF4-FFF2-40B4-BE49-F238E27FC236}">
                  <a16:creationId xmlns:a16="http://schemas.microsoft.com/office/drawing/2014/main" id="{78C48340-408A-4EAD-8CEC-BCA711FDBE68}"/>
                </a:ext>
              </a:extLst>
            </p:cNvPr>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2">
              <a:extLst>
                <a:ext uri="{FF2B5EF4-FFF2-40B4-BE49-F238E27FC236}">
                  <a16:creationId xmlns:a16="http://schemas.microsoft.com/office/drawing/2014/main" id="{2018905C-7FB3-4B8A-9B55-D14D6869544D}"/>
                </a:ext>
              </a:extLst>
            </p:cNvPr>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3">
              <a:extLst>
                <a:ext uri="{FF2B5EF4-FFF2-40B4-BE49-F238E27FC236}">
                  <a16:creationId xmlns:a16="http://schemas.microsoft.com/office/drawing/2014/main" id="{FDF500E8-F5FE-47AD-AF8A-8C900129A43C}"/>
                </a:ext>
              </a:extLst>
            </p:cNvPr>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4">
              <a:extLst>
                <a:ext uri="{FF2B5EF4-FFF2-40B4-BE49-F238E27FC236}">
                  <a16:creationId xmlns:a16="http://schemas.microsoft.com/office/drawing/2014/main" id="{3E3CA256-3C3C-48BC-98BA-9479125D1B46}"/>
                </a:ext>
              </a:extLst>
            </p:cNvPr>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5">
              <a:extLst>
                <a:ext uri="{FF2B5EF4-FFF2-40B4-BE49-F238E27FC236}">
                  <a16:creationId xmlns:a16="http://schemas.microsoft.com/office/drawing/2014/main" id="{770E8368-11E2-4086-9070-17B00FE62A57}"/>
                </a:ext>
              </a:extLst>
            </p:cNvPr>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p:txBody>
          <a:bodyPr/>
          <a:lstStyle/>
          <a:p>
            <a:r>
              <a:rPr lang="en-US"/>
              <a:t>Click to edit Master title style</a:t>
            </a:r>
            <a:endParaRPr/>
          </a:p>
        </p:txBody>
      </p:sp>
      <p:sp>
        <p:nvSpPr>
          <p:cNvPr id="78" name="Footer Placeholder 3">
            <a:extLst>
              <a:ext uri="{FF2B5EF4-FFF2-40B4-BE49-F238E27FC236}">
                <a16:creationId xmlns:a16="http://schemas.microsoft.com/office/drawing/2014/main" id="{A85DD3B2-F46D-4AAE-A6E3-37527A0D8820}"/>
              </a:ext>
            </a:extLst>
          </p:cNvPr>
          <p:cNvSpPr>
            <a:spLocks noGrp="1"/>
          </p:cNvSpPr>
          <p:nvPr>
            <p:ph type="ftr" sz="quarter" idx="10"/>
          </p:nvPr>
        </p:nvSpPr>
        <p:spPr/>
        <p:txBody>
          <a:bodyPr/>
          <a:lstStyle>
            <a:lvl1pPr>
              <a:defRPr/>
            </a:lvl1pPr>
          </a:lstStyle>
          <a:p>
            <a:pPr>
              <a:defRPr/>
            </a:pPr>
            <a:endParaRPr dirty="0"/>
          </a:p>
        </p:txBody>
      </p:sp>
      <p:sp>
        <p:nvSpPr>
          <p:cNvPr id="79" name="Date Placeholder 2">
            <a:extLst>
              <a:ext uri="{FF2B5EF4-FFF2-40B4-BE49-F238E27FC236}">
                <a16:creationId xmlns:a16="http://schemas.microsoft.com/office/drawing/2014/main" id="{326FCB5F-72C5-4331-92E6-13271E82B2A0}"/>
              </a:ext>
            </a:extLst>
          </p:cNvPr>
          <p:cNvSpPr>
            <a:spLocks noGrp="1"/>
          </p:cNvSpPr>
          <p:nvPr>
            <p:ph type="dt" sz="half" idx="11"/>
          </p:nvPr>
        </p:nvSpPr>
        <p:spPr/>
        <p:txBody>
          <a:bodyPr/>
          <a:lstStyle>
            <a:lvl1pPr>
              <a:defRPr/>
            </a:lvl1pPr>
          </a:lstStyle>
          <a:p>
            <a:pPr>
              <a:defRPr/>
            </a:pPr>
            <a:fld id="{A95D3E10-875B-4A4F-8F8E-FA52D52FE371}" type="datetimeFigureOut">
              <a:rPr lang="en-US"/>
              <a:pPr>
                <a:defRPr/>
              </a:pPr>
              <a:t>10/31/2018</a:t>
            </a:fld>
            <a:endParaRPr dirty="0"/>
          </a:p>
        </p:txBody>
      </p:sp>
      <p:sp>
        <p:nvSpPr>
          <p:cNvPr id="80" name="Slide Number Placeholder 4">
            <a:extLst>
              <a:ext uri="{FF2B5EF4-FFF2-40B4-BE49-F238E27FC236}">
                <a16:creationId xmlns:a16="http://schemas.microsoft.com/office/drawing/2014/main" id="{7841C914-6226-4AA6-9A97-D937A67AD12E}"/>
              </a:ext>
            </a:extLst>
          </p:cNvPr>
          <p:cNvSpPr>
            <a:spLocks noGrp="1"/>
          </p:cNvSpPr>
          <p:nvPr>
            <p:ph type="sldNum" sz="quarter" idx="12"/>
          </p:nvPr>
        </p:nvSpPr>
        <p:spPr/>
        <p:txBody>
          <a:bodyPr/>
          <a:lstStyle>
            <a:lvl1pPr>
              <a:defRPr/>
            </a:lvl1pPr>
          </a:lstStyle>
          <a:p>
            <a:pPr>
              <a:defRPr/>
            </a:pPr>
            <a:fld id="{45116FE2-0716-4F8D-A788-5F107B58B884}" type="slidenum">
              <a:rPr/>
              <a:pPr>
                <a:defRPr/>
              </a:pPr>
              <a:t>‹#›</a:t>
            </a:fld>
            <a:endParaRPr dirty="0"/>
          </a:p>
        </p:txBody>
      </p:sp>
    </p:spTree>
    <p:extLst>
      <p:ext uri="{BB962C8B-B14F-4D97-AF65-F5344CB8AC3E}">
        <p14:creationId xmlns:p14="http://schemas.microsoft.com/office/powerpoint/2010/main" val="12697607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6FE8A47-CC2A-40F9-AF15-F30D75A05FB8}"/>
              </a:ext>
            </a:extLst>
          </p:cNvPr>
          <p:cNvSpPr>
            <a:spLocks noGrp="1"/>
          </p:cNvSpPr>
          <p:nvPr>
            <p:ph type="ftr" sz="quarter" idx="10"/>
          </p:nvPr>
        </p:nvSpPr>
        <p:spPr/>
        <p:txBody>
          <a:bodyPr/>
          <a:lstStyle>
            <a:lvl1pPr>
              <a:defRPr/>
            </a:lvl1pPr>
          </a:lstStyle>
          <a:p>
            <a:pPr>
              <a:defRPr/>
            </a:pPr>
            <a:endParaRPr dirty="0"/>
          </a:p>
        </p:txBody>
      </p:sp>
      <p:sp>
        <p:nvSpPr>
          <p:cNvPr id="3" name="Date Placeholder 1">
            <a:extLst>
              <a:ext uri="{FF2B5EF4-FFF2-40B4-BE49-F238E27FC236}">
                <a16:creationId xmlns:a16="http://schemas.microsoft.com/office/drawing/2014/main" id="{677338E9-0A88-45C5-8054-0A1CF2438EB7}"/>
              </a:ext>
            </a:extLst>
          </p:cNvPr>
          <p:cNvSpPr>
            <a:spLocks noGrp="1"/>
          </p:cNvSpPr>
          <p:nvPr>
            <p:ph type="dt" sz="half" idx="11"/>
          </p:nvPr>
        </p:nvSpPr>
        <p:spPr/>
        <p:txBody>
          <a:bodyPr/>
          <a:lstStyle>
            <a:lvl1pPr>
              <a:defRPr/>
            </a:lvl1pPr>
          </a:lstStyle>
          <a:p>
            <a:pPr>
              <a:defRPr/>
            </a:pPr>
            <a:fld id="{DB750D25-BD2A-4CDD-BFE3-F70A785FCC1E}" type="datetimeFigureOut">
              <a:rPr lang="en-US"/>
              <a:pPr>
                <a:defRPr/>
              </a:pPr>
              <a:t>10/31/2018</a:t>
            </a:fld>
            <a:endParaRPr dirty="0"/>
          </a:p>
        </p:txBody>
      </p:sp>
      <p:sp>
        <p:nvSpPr>
          <p:cNvPr id="4" name="Slide Number Placeholder 3">
            <a:extLst>
              <a:ext uri="{FF2B5EF4-FFF2-40B4-BE49-F238E27FC236}">
                <a16:creationId xmlns:a16="http://schemas.microsoft.com/office/drawing/2014/main" id="{4001CD9C-1500-4CEC-B0D4-28B6F75C4AE6}"/>
              </a:ext>
            </a:extLst>
          </p:cNvPr>
          <p:cNvSpPr>
            <a:spLocks noGrp="1"/>
          </p:cNvSpPr>
          <p:nvPr>
            <p:ph type="sldNum" sz="quarter" idx="12"/>
          </p:nvPr>
        </p:nvSpPr>
        <p:spPr/>
        <p:txBody>
          <a:bodyPr/>
          <a:lstStyle>
            <a:lvl1pPr>
              <a:defRPr/>
            </a:lvl1pPr>
          </a:lstStyle>
          <a:p>
            <a:pPr>
              <a:defRPr/>
            </a:pPr>
            <a:fld id="{BEA6669C-DC48-4A58-8F5D-58A418A92BFC}" type="slidenum">
              <a:rPr/>
              <a:pPr>
                <a:defRPr/>
              </a:pPr>
              <a:t>‹#›</a:t>
            </a:fld>
            <a:endParaRPr dirty="0"/>
          </a:p>
        </p:txBody>
      </p:sp>
    </p:spTree>
    <p:extLst>
      <p:ext uri="{BB962C8B-B14F-4D97-AF65-F5344CB8AC3E}">
        <p14:creationId xmlns:p14="http://schemas.microsoft.com/office/powerpoint/2010/main" val="127704786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frame" descr="Box graphic">
            <a:extLst>
              <a:ext uri="{FF2B5EF4-FFF2-40B4-BE49-F238E27FC236}">
                <a16:creationId xmlns:a16="http://schemas.microsoft.com/office/drawing/2014/main" id="{F74342FA-A346-4ECC-82CC-CFE49E413AB9}"/>
              </a:ext>
            </a:extLst>
          </p:cNvPr>
          <p:cNvGrpSpPr>
            <a:grpSpLocks/>
          </p:cNvGrpSpPr>
          <p:nvPr/>
        </p:nvGrpSpPr>
        <p:grpSpPr bwMode="auto">
          <a:xfrm>
            <a:off x="4418013" y="1630363"/>
            <a:ext cx="6291262" cy="4576762"/>
            <a:chOff x="4417839" y="1630821"/>
            <a:chExt cx="6291028" cy="4575885"/>
          </a:xfrm>
        </p:grpSpPr>
        <p:grpSp>
          <p:nvGrpSpPr>
            <p:cNvPr id="6" name="Group 7">
              <a:extLst>
                <a:ext uri="{FF2B5EF4-FFF2-40B4-BE49-F238E27FC236}">
                  <a16:creationId xmlns:a16="http://schemas.microsoft.com/office/drawing/2014/main" id="{1BD7EF4E-8706-4CFD-9CB0-CB5D4F7FEF0D}"/>
                </a:ext>
              </a:extLst>
            </p:cNvPr>
            <p:cNvGrpSpPr>
              <a:grpSpLocks/>
            </p:cNvGrpSpPr>
            <p:nvPr/>
          </p:nvGrpSpPr>
          <p:grpSpPr bwMode="auto">
            <a:xfrm>
              <a:off x="5414491" y="1630821"/>
              <a:ext cx="5294376" cy="4114800"/>
              <a:chOff x="3310555" y="716546"/>
              <a:chExt cx="5294376" cy="4114800"/>
            </a:xfrm>
          </p:grpSpPr>
          <p:grpSp>
            <p:nvGrpSpPr>
              <p:cNvPr id="158" name="Group 157">
                <a:extLst>
                  <a:ext uri="{FF2B5EF4-FFF2-40B4-BE49-F238E27FC236}">
                    <a16:creationId xmlns:a16="http://schemas.microsoft.com/office/drawing/2014/main" id="{6B8CC037-174C-43E9-8C38-A41D1378DA5A}"/>
                  </a:ext>
                </a:extLst>
              </p:cNvPr>
              <p:cNvGrpSpPr/>
              <p:nvPr/>
            </p:nvGrpSpPr>
            <p:grpSpPr bwMode="invGray">
              <a:xfrm flipH="1">
                <a:off x="3310555" y="737968"/>
                <a:ext cx="5294376" cy="54864"/>
                <a:chOff x="1522413" y="1514475"/>
                <a:chExt cx="10569575" cy="64008"/>
              </a:xfrm>
              <a:solidFill>
                <a:schemeClr val="accent1"/>
              </a:solidFill>
            </p:grpSpPr>
            <p:sp>
              <p:nvSpPr>
                <p:cNvPr id="234" name="Freeform 843">
                  <a:extLst>
                    <a:ext uri="{FF2B5EF4-FFF2-40B4-BE49-F238E27FC236}">
                      <a16:creationId xmlns:a16="http://schemas.microsoft.com/office/drawing/2014/main" id="{9BEA88E4-2727-4F96-B065-D7AB01D1FD9F}"/>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5" name="Freeform 844">
                  <a:extLst>
                    <a:ext uri="{FF2B5EF4-FFF2-40B4-BE49-F238E27FC236}">
                      <a16:creationId xmlns:a16="http://schemas.microsoft.com/office/drawing/2014/main" id="{5C5CF434-D299-4F36-AE2F-69504C522555}"/>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6" name="Freeform 845">
                  <a:extLst>
                    <a:ext uri="{FF2B5EF4-FFF2-40B4-BE49-F238E27FC236}">
                      <a16:creationId xmlns:a16="http://schemas.microsoft.com/office/drawing/2014/main" id="{23760420-8741-48D3-B29F-153DD5DCA91F}"/>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7" name="Freeform 15">
                  <a:extLst>
                    <a:ext uri="{FF2B5EF4-FFF2-40B4-BE49-F238E27FC236}">
                      <a16:creationId xmlns:a16="http://schemas.microsoft.com/office/drawing/2014/main" id="{D52FC902-D591-4F5C-81B2-0ACC017FBF6B}"/>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8" name="Freeform 16">
                  <a:extLst>
                    <a:ext uri="{FF2B5EF4-FFF2-40B4-BE49-F238E27FC236}">
                      <a16:creationId xmlns:a16="http://schemas.microsoft.com/office/drawing/2014/main" id="{12CB9BC0-A1CB-4732-8AF5-97DA36A0BDF4}"/>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9" name="Freeform 17">
                  <a:extLst>
                    <a:ext uri="{FF2B5EF4-FFF2-40B4-BE49-F238E27FC236}">
                      <a16:creationId xmlns:a16="http://schemas.microsoft.com/office/drawing/2014/main" id="{8F455857-EEB1-4BC0-89BF-E8C0782C0A50}"/>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0" name="Freeform 18">
                  <a:extLst>
                    <a:ext uri="{FF2B5EF4-FFF2-40B4-BE49-F238E27FC236}">
                      <a16:creationId xmlns:a16="http://schemas.microsoft.com/office/drawing/2014/main" id="{1EAC5DE8-4E13-421E-A73A-F49CBF70D9BC}"/>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1" name="Freeform 19">
                  <a:extLst>
                    <a:ext uri="{FF2B5EF4-FFF2-40B4-BE49-F238E27FC236}">
                      <a16:creationId xmlns:a16="http://schemas.microsoft.com/office/drawing/2014/main" id="{2B08AD4A-A7AB-4700-A987-65456928DE34}"/>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2" name="Freeform 20">
                  <a:extLst>
                    <a:ext uri="{FF2B5EF4-FFF2-40B4-BE49-F238E27FC236}">
                      <a16:creationId xmlns:a16="http://schemas.microsoft.com/office/drawing/2014/main" id="{89DC7AD7-07D2-4413-B498-469D375AE42C}"/>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3" name="Freeform 21">
                  <a:extLst>
                    <a:ext uri="{FF2B5EF4-FFF2-40B4-BE49-F238E27FC236}">
                      <a16:creationId xmlns:a16="http://schemas.microsoft.com/office/drawing/2014/main" id="{C15C5425-CDDC-4D2F-B84E-0BB04C8AB791}"/>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4" name="Freeform 22">
                  <a:extLst>
                    <a:ext uri="{FF2B5EF4-FFF2-40B4-BE49-F238E27FC236}">
                      <a16:creationId xmlns:a16="http://schemas.microsoft.com/office/drawing/2014/main" id="{77E1FD10-7FE9-4692-B5C1-6C56DDB05878}"/>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5" name="Freeform 23">
                  <a:extLst>
                    <a:ext uri="{FF2B5EF4-FFF2-40B4-BE49-F238E27FC236}">
                      <a16:creationId xmlns:a16="http://schemas.microsoft.com/office/drawing/2014/main" id="{99C974B1-0A85-4C2D-9890-4E56AADEDB30}"/>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6" name="Freeform 24">
                  <a:extLst>
                    <a:ext uri="{FF2B5EF4-FFF2-40B4-BE49-F238E27FC236}">
                      <a16:creationId xmlns:a16="http://schemas.microsoft.com/office/drawing/2014/main" id="{A3169889-1DB4-46DE-9D92-BBAB04F0351B}"/>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7" name="Freeform 25">
                  <a:extLst>
                    <a:ext uri="{FF2B5EF4-FFF2-40B4-BE49-F238E27FC236}">
                      <a16:creationId xmlns:a16="http://schemas.microsoft.com/office/drawing/2014/main" id="{819546DD-C762-4DB3-8BAB-5D8B50B904B4}"/>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8" name="Freeform 26">
                  <a:extLst>
                    <a:ext uri="{FF2B5EF4-FFF2-40B4-BE49-F238E27FC236}">
                      <a16:creationId xmlns:a16="http://schemas.microsoft.com/office/drawing/2014/main" id="{25264EC3-A139-48B1-A50F-617241B65E08}"/>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9" name="Freeform 27">
                  <a:extLst>
                    <a:ext uri="{FF2B5EF4-FFF2-40B4-BE49-F238E27FC236}">
                      <a16:creationId xmlns:a16="http://schemas.microsoft.com/office/drawing/2014/main" id="{88BE4E67-C274-4A6B-9EA2-38AE95A8C881}"/>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0" name="Freeform 28">
                  <a:extLst>
                    <a:ext uri="{FF2B5EF4-FFF2-40B4-BE49-F238E27FC236}">
                      <a16:creationId xmlns:a16="http://schemas.microsoft.com/office/drawing/2014/main" id="{F7038A17-AA46-4A1E-8507-B6F06CC6D785}"/>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1" name="Freeform 29">
                  <a:extLst>
                    <a:ext uri="{FF2B5EF4-FFF2-40B4-BE49-F238E27FC236}">
                      <a16:creationId xmlns:a16="http://schemas.microsoft.com/office/drawing/2014/main" id="{478A5111-299C-4AC1-B656-EB2BB0092309}"/>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2" name="Freeform 30">
                  <a:extLst>
                    <a:ext uri="{FF2B5EF4-FFF2-40B4-BE49-F238E27FC236}">
                      <a16:creationId xmlns:a16="http://schemas.microsoft.com/office/drawing/2014/main" id="{F12CD004-443F-481C-A298-205E5B48F9AF}"/>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3" name="Freeform 31">
                  <a:extLst>
                    <a:ext uri="{FF2B5EF4-FFF2-40B4-BE49-F238E27FC236}">
                      <a16:creationId xmlns:a16="http://schemas.microsoft.com/office/drawing/2014/main" id="{933B9795-07D0-4E56-8A06-8988A6C325C6}"/>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4" name="Freeform 32">
                  <a:extLst>
                    <a:ext uri="{FF2B5EF4-FFF2-40B4-BE49-F238E27FC236}">
                      <a16:creationId xmlns:a16="http://schemas.microsoft.com/office/drawing/2014/main" id="{9E43B209-BDB2-4140-BC68-7048CC3593D3}"/>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5" name="Freeform 33">
                  <a:extLst>
                    <a:ext uri="{FF2B5EF4-FFF2-40B4-BE49-F238E27FC236}">
                      <a16:creationId xmlns:a16="http://schemas.microsoft.com/office/drawing/2014/main" id="{130FB59D-15F1-4EC3-87AB-C40F1A20EAA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6" name="Freeform 34">
                  <a:extLst>
                    <a:ext uri="{FF2B5EF4-FFF2-40B4-BE49-F238E27FC236}">
                      <a16:creationId xmlns:a16="http://schemas.microsoft.com/office/drawing/2014/main" id="{E4E560B7-9594-41AB-8EDE-A6EC80907172}"/>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7" name="Freeform 35">
                  <a:extLst>
                    <a:ext uri="{FF2B5EF4-FFF2-40B4-BE49-F238E27FC236}">
                      <a16:creationId xmlns:a16="http://schemas.microsoft.com/office/drawing/2014/main" id="{F199C069-6B2A-4A01-94F4-638064AD2B70}"/>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8" name="Freeform 36">
                  <a:extLst>
                    <a:ext uri="{FF2B5EF4-FFF2-40B4-BE49-F238E27FC236}">
                      <a16:creationId xmlns:a16="http://schemas.microsoft.com/office/drawing/2014/main" id="{8808B716-6EB3-434B-A3F3-1A80956492BC}"/>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9" name="Freeform 37">
                  <a:extLst>
                    <a:ext uri="{FF2B5EF4-FFF2-40B4-BE49-F238E27FC236}">
                      <a16:creationId xmlns:a16="http://schemas.microsoft.com/office/drawing/2014/main" id="{F709E27A-CEF6-4C7A-A839-E8291CD98132}"/>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0" name="Freeform 38">
                  <a:extLst>
                    <a:ext uri="{FF2B5EF4-FFF2-40B4-BE49-F238E27FC236}">
                      <a16:creationId xmlns:a16="http://schemas.microsoft.com/office/drawing/2014/main" id="{3C5156FB-51D8-4136-9876-F5ABA5F2A793}"/>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1" name="Freeform 39">
                  <a:extLst>
                    <a:ext uri="{FF2B5EF4-FFF2-40B4-BE49-F238E27FC236}">
                      <a16:creationId xmlns:a16="http://schemas.microsoft.com/office/drawing/2014/main" id="{A4D5658F-155F-4CA5-9C8E-6C23F75623FD}"/>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2" name="Freeform 40">
                  <a:extLst>
                    <a:ext uri="{FF2B5EF4-FFF2-40B4-BE49-F238E27FC236}">
                      <a16:creationId xmlns:a16="http://schemas.microsoft.com/office/drawing/2014/main" id="{5D3E0FD5-21B5-4E1A-B9E4-CE2B43D23CAC}"/>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3" name="Freeform 41">
                  <a:extLst>
                    <a:ext uri="{FF2B5EF4-FFF2-40B4-BE49-F238E27FC236}">
                      <a16:creationId xmlns:a16="http://schemas.microsoft.com/office/drawing/2014/main" id="{7219FA9C-30E9-482A-A3D5-29B8F258B1F7}"/>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4" name="Freeform 42">
                  <a:extLst>
                    <a:ext uri="{FF2B5EF4-FFF2-40B4-BE49-F238E27FC236}">
                      <a16:creationId xmlns:a16="http://schemas.microsoft.com/office/drawing/2014/main" id="{5C494541-0354-463E-B6E1-04C11E4F790D}"/>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5" name="Freeform 43">
                  <a:extLst>
                    <a:ext uri="{FF2B5EF4-FFF2-40B4-BE49-F238E27FC236}">
                      <a16:creationId xmlns:a16="http://schemas.microsoft.com/office/drawing/2014/main" id="{C86250E5-4C88-49B5-A318-D5432F01711B}"/>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6" name="Freeform 44">
                  <a:extLst>
                    <a:ext uri="{FF2B5EF4-FFF2-40B4-BE49-F238E27FC236}">
                      <a16:creationId xmlns:a16="http://schemas.microsoft.com/office/drawing/2014/main" id="{8E3FA753-F6FA-42DA-BE89-D11D4CE3DE63}"/>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7" name="Freeform 45">
                  <a:extLst>
                    <a:ext uri="{FF2B5EF4-FFF2-40B4-BE49-F238E27FC236}">
                      <a16:creationId xmlns:a16="http://schemas.microsoft.com/office/drawing/2014/main" id="{9E8143E9-E78E-497D-81D8-B048292D6A8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8" name="Freeform 46">
                  <a:extLst>
                    <a:ext uri="{FF2B5EF4-FFF2-40B4-BE49-F238E27FC236}">
                      <a16:creationId xmlns:a16="http://schemas.microsoft.com/office/drawing/2014/main" id="{05A0E4DA-455D-4365-B241-E5CDC30E07A6}"/>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9" name="Freeform 47">
                  <a:extLst>
                    <a:ext uri="{FF2B5EF4-FFF2-40B4-BE49-F238E27FC236}">
                      <a16:creationId xmlns:a16="http://schemas.microsoft.com/office/drawing/2014/main" id="{A2DC359A-294C-4452-BF01-2E5DF4436F6C}"/>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0" name="Freeform 48">
                  <a:extLst>
                    <a:ext uri="{FF2B5EF4-FFF2-40B4-BE49-F238E27FC236}">
                      <a16:creationId xmlns:a16="http://schemas.microsoft.com/office/drawing/2014/main" id="{4F11D696-8494-429F-88BB-F049DB6FE916}"/>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1" name="Freeform 49">
                  <a:extLst>
                    <a:ext uri="{FF2B5EF4-FFF2-40B4-BE49-F238E27FC236}">
                      <a16:creationId xmlns:a16="http://schemas.microsoft.com/office/drawing/2014/main" id="{0B40B063-4A33-4015-853F-4AED6F8F6EBA}"/>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2" name="Freeform 50">
                  <a:extLst>
                    <a:ext uri="{FF2B5EF4-FFF2-40B4-BE49-F238E27FC236}">
                      <a16:creationId xmlns:a16="http://schemas.microsoft.com/office/drawing/2014/main" id="{2C4C54E0-AEAF-4769-AFC5-4C53EA4C8152}"/>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3" name="Freeform 51">
                  <a:extLst>
                    <a:ext uri="{FF2B5EF4-FFF2-40B4-BE49-F238E27FC236}">
                      <a16:creationId xmlns:a16="http://schemas.microsoft.com/office/drawing/2014/main" id="{99088312-97B6-4B0A-A437-467D277153D1}"/>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4" name="Freeform 52">
                  <a:extLst>
                    <a:ext uri="{FF2B5EF4-FFF2-40B4-BE49-F238E27FC236}">
                      <a16:creationId xmlns:a16="http://schemas.microsoft.com/office/drawing/2014/main" id="{8D2E9BD4-FA9E-45F2-ADDD-327ABA31FA70}"/>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5" name="Freeform 53">
                  <a:extLst>
                    <a:ext uri="{FF2B5EF4-FFF2-40B4-BE49-F238E27FC236}">
                      <a16:creationId xmlns:a16="http://schemas.microsoft.com/office/drawing/2014/main" id="{2819A117-4987-4C99-9FF9-E72E4BA84750}"/>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6" name="Freeform 54">
                  <a:extLst>
                    <a:ext uri="{FF2B5EF4-FFF2-40B4-BE49-F238E27FC236}">
                      <a16:creationId xmlns:a16="http://schemas.microsoft.com/office/drawing/2014/main" id="{39DE0A83-6F57-45FA-B9A5-823D5F62DDD5}"/>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7" name="Freeform 55">
                  <a:extLst>
                    <a:ext uri="{FF2B5EF4-FFF2-40B4-BE49-F238E27FC236}">
                      <a16:creationId xmlns:a16="http://schemas.microsoft.com/office/drawing/2014/main" id="{C7F9D3BA-1D87-4A57-A214-93AB63EF14A3}"/>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8" name="Freeform 56">
                  <a:extLst>
                    <a:ext uri="{FF2B5EF4-FFF2-40B4-BE49-F238E27FC236}">
                      <a16:creationId xmlns:a16="http://schemas.microsoft.com/office/drawing/2014/main" id="{A46FD663-AB6D-4EB0-BEC9-15A33D365AF5}"/>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9" name="Freeform 57">
                  <a:extLst>
                    <a:ext uri="{FF2B5EF4-FFF2-40B4-BE49-F238E27FC236}">
                      <a16:creationId xmlns:a16="http://schemas.microsoft.com/office/drawing/2014/main" id="{4D254B1D-60B6-4F7B-A5B9-1CEC310E10EC}"/>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0" name="Freeform 58">
                  <a:extLst>
                    <a:ext uri="{FF2B5EF4-FFF2-40B4-BE49-F238E27FC236}">
                      <a16:creationId xmlns:a16="http://schemas.microsoft.com/office/drawing/2014/main" id="{5706DA71-C2D4-4DD9-B30C-6F9C6F3A56B9}"/>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1" name="Freeform 59">
                  <a:extLst>
                    <a:ext uri="{FF2B5EF4-FFF2-40B4-BE49-F238E27FC236}">
                      <a16:creationId xmlns:a16="http://schemas.microsoft.com/office/drawing/2014/main" id="{E6574DA8-C296-47A7-81FE-32D09C96E7B4}"/>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2" name="Freeform 60">
                  <a:extLst>
                    <a:ext uri="{FF2B5EF4-FFF2-40B4-BE49-F238E27FC236}">
                      <a16:creationId xmlns:a16="http://schemas.microsoft.com/office/drawing/2014/main" id="{C9E9BBCD-F843-4E5E-9D5C-3C3FCEB1C7C8}"/>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3" name="Freeform 61">
                  <a:extLst>
                    <a:ext uri="{FF2B5EF4-FFF2-40B4-BE49-F238E27FC236}">
                      <a16:creationId xmlns:a16="http://schemas.microsoft.com/office/drawing/2014/main" id="{7F9E7588-F202-4BB5-9965-C301E1E4CBBD}"/>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4" name="Freeform 62">
                  <a:extLst>
                    <a:ext uri="{FF2B5EF4-FFF2-40B4-BE49-F238E27FC236}">
                      <a16:creationId xmlns:a16="http://schemas.microsoft.com/office/drawing/2014/main" id="{D64ACEEA-6F25-4B75-98E4-5EECA12C766D}"/>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5" name="Freeform 63">
                  <a:extLst>
                    <a:ext uri="{FF2B5EF4-FFF2-40B4-BE49-F238E27FC236}">
                      <a16:creationId xmlns:a16="http://schemas.microsoft.com/office/drawing/2014/main" id="{FABB6DD5-749B-4A31-AEC1-9A032D74FAA8}"/>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6" name="Freeform 64">
                  <a:extLst>
                    <a:ext uri="{FF2B5EF4-FFF2-40B4-BE49-F238E27FC236}">
                      <a16:creationId xmlns:a16="http://schemas.microsoft.com/office/drawing/2014/main" id="{599661B8-363E-4077-85D3-06B47BE4E521}"/>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7" name="Freeform 65">
                  <a:extLst>
                    <a:ext uri="{FF2B5EF4-FFF2-40B4-BE49-F238E27FC236}">
                      <a16:creationId xmlns:a16="http://schemas.microsoft.com/office/drawing/2014/main" id="{FD19CC32-BFC1-4F28-87FC-56BF98BA002E}"/>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8" name="Freeform 66">
                  <a:extLst>
                    <a:ext uri="{FF2B5EF4-FFF2-40B4-BE49-F238E27FC236}">
                      <a16:creationId xmlns:a16="http://schemas.microsoft.com/office/drawing/2014/main" id="{E976CD84-1584-4EE6-9EE7-962804B48FB3}"/>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9" name="Freeform 67">
                  <a:extLst>
                    <a:ext uri="{FF2B5EF4-FFF2-40B4-BE49-F238E27FC236}">
                      <a16:creationId xmlns:a16="http://schemas.microsoft.com/office/drawing/2014/main" id="{CD262CCB-61A8-4CC1-9D41-523D3E1EC3FE}"/>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0" name="Freeform 68">
                  <a:extLst>
                    <a:ext uri="{FF2B5EF4-FFF2-40B4-BE49-F238E27FC236}">
                      <a16:creationId xmlns:a16="http://schemas.microsoft.com/office/drawing/2014/main" id="{1AF6CCB0-AF0E-4513-A6AD-E2D44046C755}"/>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1" name="Freeform 69">
                  <a:extLst>
                    <a:ext uri="{FF2B5EF4-FFF2-40B4-BE49-F238E27FC236}">
                      <a16:creationId xmlns:a16="http://schemas.microsoft.com/office/drawing/2014/main" id="{E41A4988-1BF8-470F-93E8-297BB5BC2419}"/>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2" name="Freeform 70">
                  <a:extLst>
                    <a:ext uri="{FF2B5EF4-FFF2-40B4-BE49-F238E27FC236}">
                      <a16:creationId xmlns:a16="http://schemas.microsoft.com/office/drawing/2014/main" id="{EF36D34E-1AC3-43AF-8954-720DFAD350D7}"/>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3" name="Freeform 71">
                  <a:extLst>
                    <a:ext uri="{FF2B5EF4-FFF2-40B4-BE49-F238E27FC236}">
                      <a16:creationId xmlns:a16="http://schemas.microsoft.com/office/drawing/2014/main" id="{4771BD76-47E0-49E1-839B-D62ABA8E63FF}"/>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4" name="Freeform 72">
                  <a:extLst>
                    <a:ext uri="{FF2B5EF4-FFF2-40B4-BE49-F238E27FC236}">
                      <a16:creationId xmlns:a16="http://schemas.microsoft.com/office/drawing/2014/main" id="{456ABF19-071E-4500-9DF4-DC959776B0CA}"/>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5" name="Freeform 73">
                  <a:extLst>
                    <a:ext uri="{FF2B5EF4-FFF2-40B4-BE49-F238E27FC236}">
                      <a16:creationId xmlns:a16="http://schemas.microsoft.com/office/drawing/2014/main" id="{0BD2F376-75EC-4AD6-96D0-B1417D2F5228}"/>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6" name="Freeform 74">
                  <a:extLst>
                    <a:ext uri="{FF2B5EF4-FFF2-40B4-BE49-F238E27FC236}">
                      <a16:creationId xmlns:a16="http://schemas.microsoft.com/office/drawing/2014/main" id="{C81CFCD5-6F36-4924-B3D3-868C61E36148}"/>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7" name="Freeform 75">
                  <a:extLst>
                    <a:ext uri="{FF2B5EF4-FFF2-40B4-BE49-F238E27FC236}">
                      <a16:creationId xmlns:a16="http://schemas.microsoft.com/office/drawing/2014/main" id="{BDDD106E-8D89-4118-9F2F-50613E743773}"/>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8" name="Freeform 76">
                  <a:extLst>
                    <a:ext uri="{FF2B5EF4-FFF2-40B4-BE49-F238E27FC236}">
                      <a16:creationId xmlns:a16="http://schemas.microsoft.com/office/drawing/2014/main" id="{D0F5AC78-70A4-4B9C-A921-6F50B464338B}"/>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9" name="Freeform 77">
                  <a:extLst>
                    <a:ext uri="{FF2B5EF4-FFF2-40B4-BE49-F238E27FC236}">
                      <a16:creationId xmlns:a16="http://schemas.microsoft.com/office/drawing/2014/main" id="{E7181F46-90E6-406C-A260-2176718DFE14}"/>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0" name="Freeform 78">
                  <a:extLst>
                    <a:ext uri="{FF2B5EF4-FFF2-40B4-BE49-F238E27FC236}">
                      <a16:creationId xmlns:a16="http://schemas.microsoft.com/office/drawing/2014/main" id="{146EEF5F-081B-48EA-B7DC-2A5BE57A8023}"/>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1" name="Freeform 79">
                  <a:extLst>
                    <a:ext uri="{FF2B5EF4-FFF2-40B4-BE49-F238E27FC236}">
                      <a16:creationId xmlns:a16="http://schemas.microsoft.com/office/drawing/2014/main" id="{547A7C38-1293-4A28-A014-9DDF98D7CA62}"/>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2" name="Freeform 80">
                  <a:extLst>
                    <a:ext uri="{FF2B5EF4-FFF2-40B4-BE49-F238E27FC236}">
                      <a16:creationId xmlns:a16="http://schemas.microsoft.com/office/drawing/2014/main" id="{3AD6FB4E-ACFD-4098-AD46-BFD4EFB9F0B5}"/>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3" name="Freeform 81">
                  <a:extLst>
                    <a:ext uri="{FF2B5EF4-FFF2-40B4-BE49-F238E27FC236}">
                      <a16:creationId xmlns:a16="http://schemas.microsoft.com/office/drawing/2014/main" id="{6D4BA496-3A71-45BB-9BCB-5666BE61B648}"/>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4" name="Freeform 82">
                  <a:extLst>
                    <a:ext uri="{FF2B5EF4-FFF2-40B4-BE49-F238E27FC236}">
                      <a16:creationId xmlns:a16="http://schemas.microsoft.com/office/drawing/2014/main" id="{7146F365-CE44-4CD5-A6F8-65A2B49F6454}"/>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5" name="Freeform 83">
                  <a:extLst>
                    <a:ext uri="{FF2B5EF4-FFF2-40B4-BE49-F238E27FC236}">
                      <a16:creationId xmlns:a16="http://schemas.microsoft.com/office/drawing/2014/main" id="{F1676CBF-6722-4E1D-B5F1-F6C572C0553F}"/>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6" name="Freeform 84">
                  <a:extLst>
                    <a:ext uri="{FF2B5EF4-FFF2-40B4-BE49-F238E27FC236}">
                      <a16:creationId xmlns:a16="http://schemas.microsoft.com/office/drawing/2014/main" id="{6C800681-6331-4498-B836-E580C1AC8FFF}"/>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7" name="Freeform 85">
                  <a:extLst>
                    <a:ext uri="{FF2B5EF4-FFF2-40B4-BE49-F238E27FC236}">
                      <a16:creationId xmlns:a16="http://schemas.microsoft.com/office/drawing/2014/main" id="{B14B9452-97C6-4D31-AE54-26D0D73A153C}"/>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nvGrpSpPr>
              <p:cNvPr id="159" name="Group 158">
                <a:extLst>
                  <a:ext uri="{FF2B5EF4-FFF2-40B4-BE49-F238E27FC236}">
                    <a16:creationId xmlns:a16="http://schemas.microsoft.com/office/drawing/2014/main" id="{624D299D-BBBF-4AE0-9F70-9C18DDFF07D5}"/>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Freeform 769">
                  <a:extLst>
                    <a:ext uri="{FF2B5EF4-FFF2-40B4-BE49-F238E27FC236}">
                      <a16:creationId xmlns:a16="http://schemas.microsoft.com/office/drawing/2014/main" id="{02CB8B08-DB7E-4348-A849-7654179EAB27}"/>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1" name="Freeform 770">
                  <a:extLst>
                    <a:ext uri="{FF2B5EF4-FFF2-40B4-BE49-F238E27FC236}">
                      <a16:creationId xmlns:a16="http://schemas.microsoft.com/office/drawing/2014/main" id="{BC18ACAD-0F60-4460-8DE6-81714DCBFD85}"/>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2" name="Freeform 771">
                  <a:extLst>
                    <a:ext uri="{FF2B5EF4-FFF2-40B4-BE49-F238E27FC236}">
                      <a16:creationId xmlns:a16="http://schemas.microsoft.com/office/drawing/2014/main" id="{38FE9791-FA53-4A61-976D-384B61133DDD}"/>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3" name="Freeform 15">
                  <a:extLst>
                    <a:ext uri="{FF2B5EF4-FFF2-40B4-BE49-F238E27FC236}">
                      <a16:creationId xmlns:a16="http://schemas.microsoft.com/office/drawing/2014/main" id="{8034C6EC-44FB-4E74-BAA9-6EB31625A9D3}"/>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4" name="Freeform 16">
                  <a:extLst>
                    <a:ext uri="{FF2B5EF4-FFF2-40B4-BE49-F238E27FC236}">
                      <a16:creationId xmlns:a16="http://schemas.microsoft.com/office/drawing/2014/main" id="{F0231C7B-8258-466C-875D-2CD0ADA44BB0}"/>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5" name="Freeform 17">
                  <a:extLst>
                    <a:ext uri="{FF2B5EF4-FFF2-40B4-BE49-F238E27FC236}">
                      <a16:creationId xmlns:a16="http://schemas.microsoft.com/office/drawing/2014/main" id="{0B3305F3-F79A-477E-B74D-216B585444DE}"/>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6" name="Freeform 18">
                  <a:extLst>
                    <a:ext uri="{FF2B5EF4-FFF2-40B4-BE49-F238E27FC236}">
                      <a16:creationId xmlns:a16="http://schemas.microsoft.com/office/drawing/2014/main" id="{07EAB76F-A9CA-431B-BCD7-945BCF56495F}"/>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7" name="Freeform 19">
                  <a:extLst>
                    <a:ext uri="{FF2B5EF4-FFF2-40B4-BE49-F238E27FC236}">
                      <a16:creationId xmlns:a16="http://schemas.microsoft.com/office/drawing/2014/main" id="{6B1D10DC-3A5A-4C05-949E-83ECEB42FB31}"/>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8" name="Freeform 20">
                  <a:extLst>
                    <a:ext uri="{FF2B5EF4-FFF2-40B4-BE49-F238E27FC236}">
                      <a16:creationId xmlns:a16="http://schemas.microsoft.com/office/drawing/2014/main" id="{F027FD58-10DF-4C8B-ACE4-E60D79C30039}"/>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9" name="Freeform 21">
                  <a:extLst>
                    <a:ext uri="{FF2B5EF4-FFF2-40B4-BE49-F238E27FC236}">
                      <a16:creationId xmlns:a16="http://schemas.microsoft.com/office/drawing/2014/main" id="{02102916-0B61-4574-A493-4787469E4D95}"/>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0" name="Freeform 22">
                  <a:extLst>
                    <a:ext uri="{FF2B5EF4-FFF2-40B4-BE49-F238E27FC236}">
                      <a16:creationId xmlns:a16="http://schemas.microsoft.com/office/drawing/2014/main" id="{249E2940-47A2-4D9E-8103-1DB37F8BDA08}"/>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1" name="Freeform 23">
                  <a:extLst>
                    <a:ext uri="{FF2B5EF4-FFF2-40B4-BE49-F238E27FC236}">
                      <a16:creationId xmlns:a16="http://schemas.microsoft.com/office/drawing/2014/main" id="{2ABE01E3-1E39-41A5-A4DF-9B5E550DA72C}"/>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2" name="Freeform 24">
                  <a:extLst>
                    <a:ext uri="{FF2B5EF4-FFF2-40B4-BE49-F238E27FC236}">
                      <a16:creationId xmlns:a16="http://schemas.microsoft.com/office/drawing/2014/main" id="{88D5A514-CE03-48F7-AAFF-2B37EE953474}"/>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3" name="Freeform 25">
                  <a:extLst>
                    <a:ext uri="{FF2B5EF4-FFF2-40B4-BE49-F238E27FC236}">
                      <a16:creationId xmlns:a16="http://schemas.microsoft.com/office/drawing/2014/main" id="{AC6E3384-30B8-46F0-8554-25AAA4B34CD4}"/>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4" name="Freeform 26">
                  <a:extLst>
                    <a:ext uri="{FF2B5EF4-FFF2-40B4-BE49-F238E27FC236}">
                      <a16:creationId xmlns:a16="http://schemas.microsoft.com/office/drawing/2014/main" id="{9ADF5942-58CA-4476-B993-85E1DDBF20EC}"/>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5" name="Freeform 27">
                  <a:extLst>
                    <a:ext uri="{FF2B5EF4-FFF2-40B4-BE49-F238E27FC236}">
                      <a16:creationId xmlns:a16="http://schemas.microsoft.com/office/drawing/2014/main" id="{048E919F-2BED-490A-BB33-DBA047A808C4}"/>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6" name="Freeform 28">
                  <a:extLst>
                    <a:ext uri="{FF2B5EF4-FFF2-40B4-BE49-F238E27FC236}">
                      <a16:creationId xmlns:a16="http://schemas.microsoft.com/office/drawing/2014/main" id="{37560959-0136-4104-A4D9-A652681A905B}"/>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7" name="Freeform 29">
                  <a:extLst>
                    <a:ext uri="{FF2B5EF4-FFF2-40B4-BE49-F238E27FC236}">
                      <a16:creationId xmlns:a16="http://schemas.microsoft.com/office/drawing/2014/main" id="{E4719829-6C0A-4856-850E-49B623F1B7A7}"/>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8" name="Freeform 30">
                  <a:extLst>
                    <a:ext uri="{FF2B5EF4-FFF2-40B4-BE49-F238E27FC236}">
                      <a16:creationId xmlns:a16="http://schemas.microsoft.com/office/drawing/2014/main" id="{7A3DDB90-BAAE-40FB-83FA-9D5CDB4FC0D6}"/>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9" name="Freeform 31">
                  <a:extLst>
                    <a:ext uri="{FF2B5EF4-FFF2-40B4-BE49-F238E27FC236}">
                      <a16:creationId xmlns:a16="http://schemas.microsoft.com/office/drawing/2014/main" id="{C882C6B9-7B8C-4B38-86FD-A42BE8551570}"/>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0" name="Freeform 32">
                  <a:extLst>
                    <a:ext uri="{FF2B5EF4-FFF2-40B4-BE49-F238E27FC236}">
                      <a16:creationId xmlns:a16="http://schemas.microsoft.com/office/drawing/2014/main" id="{DA51A174-BC34-404A-8E87-5ECB6CBCE510}"/>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1" name="Freeform 33">
                  <a:extLst>
                    <a:ext uri="{FF2B5EF4-FFF2-40B4-BE49-F238E27FC236}">
                      <a16:creationId xmlns:a16="http://schemas.microsoft.com/office/drawing/2014/main" id="{B7DF094C-D7A0-4970-9900-CADB37F5EC1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2" name="Freeform 34">
                  <a:extLst>
                    <a:ext uri="{FF2B5EF4-FFF2-40B4-BE49-F238E27FC236}">
                      <a16:creationId xmlns:a16="http://schemas.microsoft.com/office/drawing/2014/main" id="{6FAF591A-7940-4020-996D-5BED8B7B1946}"/>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3" name="Freeform 35">
                  <a:extLst>
                    <a:ext uri="{FF2B5EF4-FFF2-40B4-BE49-F238E27FC236}">
                      <a16:creationId xmlns:a16="http://schemas.microsoft.com/office/drawing/2014/main" id="{3237DBF8-244B-4600-878C-BCFF2C0046CB}"/>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4" name="Freeform 36">
                  <a:extLst>
                    <a:ext uri="{FF2B5EF4-FFF2-40B4-BE49-F238E27FC236}">
                      <a16:creationId xmlns:a16="http://schemas.microsoft.com/office/drawing/2014/main" id="{4F743999-D50E-4F2F-BD67-A4207EEDAC3D}"/>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5" name="Freeform 37">
                  <a:extLst>
                    <a:ext uri="{FF2B5EF4-FFF2-40B4-BE49-F238E27FC236}">
                      <a16:creationId xmlns:a16="http://schemas.microsoft.com/office/drawing/2014/main" id="{FA1C1549-7F67-4C1E-AA9B-4C76A0B49175}"/>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6" name="Freeform 38">
                  <a:extLst>
                    <a:ext uri="{FF2B5EF4-FFF2-40B4-BE49-F238E27FC236}">
                      <a16:creationId xmlns:a16="http://schemas.microsoft.com/office/drawing/2014/main" id="{1D51D3C9-EC47-40AE-9194-69C4579D5C08}"/>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7" name="Freeform 39">
                  <a:extLst>
                    <a:ext uri="{FF2B5EF4-FFF2-40B4-BE49-F238E27FC236}">
                      <a16:creationId xmlns:a16="http://schemas.microsoft.com/office/drawing/2014/main" id="{FC6DB40B-F93C-4609-AA31-D643DE480E9B}"/>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8" name="Freeform 40">
                  <a:extLst>
                    <a:ext uri="{FF2B5EF4-FFF2-40B4-BE49-F238E27FC236}">
                      <a16:creationId xmlns:a16="http://schemas.microsoft.com/office/drawing/2014/main" id="{0DAFCD6B-5060-4EC7-99EA-4C59D3D0EEFF}"/>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9" name="Freeform 41">
                  <a:extLst>
                    <a:ext uri="{FF2B5EF4-FFF2-40B4-BE49-F238E27FC236}">
                      <a16:creationId xmlns:a16="http://schemas.microsoft.com/office/drawing/2014/main" id="{B54802C8-6B03-4224-87CE-78A8BAEECDC4}"/>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0" name="Freeform 42">
                  <a:extLst>
                    <a:ext uri="{FF2B5EF4-FFF2-40B4-BE49-F238E27FC236}">
                      <a16:creationId xmlns:a16="http://schemas.microsoft.com/office/drawing/2014/main" id="{9300A194-183C-4A0A-BDA8-094A21BB6C6C}"/>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1" name="Freeform 43">
                  <a:extLst>
                    <a:ext uri="{FF2B5EF4-FFF2-40B4-BE49-F238E27FC236}">
                      <a16:creationId xmlns:a16="http://schemas.microsoft.com/office/drawing/2014/main" id="{B126E08D-94A1-4320-9EEB-6F63A92AD01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2" name="Freeform 44">
                  <a:extLst>
                    <a:ext uri="{FF2B5EF4-FFF2-40B4-BE49-F238E27FC236}">
                      <a16:creationId xmlns:a16="http://schemas.microsoft.com/office/drawing/2014/main" id="{4CC4C3CD-4DA8-4B8C-A006-5E76EE6FD386}"/>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3" name="Freeform 45">
                  <a:extLst>
                    <a:ext uri="{FF2B5EF4-FFF2-40B4-BE49-F238E27FC236}">
                      <a16:creationId xmlns:a16="http://schemas.microsoft.com/office/drawing/2014/main" id="{2EB710B6-C69C-4AA4-B866-7E8A4E058B7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4" name="Freeform 46">
                  <a:extLst>
                    <a:ext uri="{FF2B5EF4-FFF2-40B4-BE49-F238E27FC236}">
                      <a16:creationId xmlns:a16="http://schemas.microsoft.com/office/drawing/2014/main" id="{5E9BA337-C486-4CAE-B858-94ECBDD20F4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5" name="Freeform 47">
                  <a:extLst>
                    <a:ext uri="{FF2B5EF4-FFF2-40B4-BE49-F238E27FC236}">
                      <a16:creationId xmlns:a16="http://schemas.microsoft.com/office/drawing/2014/main" id="{BAF77ABA-4498-4A86-B16A-06D475D8315D}"/>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6" name="Freeform 48">
                  <a:extLst>
                    <a:ext uri="{FF2B5EF4-FFF2-40B4-BE49-F238E27FC236}">
                      <a16:creationId xmlns:a16="http://schemas.microsoft.com/office/drawing/2014/main" id="{D672E85C-A1B6-4E1E-83E5-A263E1E9EDBE}"/>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7" name="Freeform 49">
                  <a:extLst>
                    <a:ext uri="{FF2B5EF4-FFF2-40B4-BE49-F238E27FC236}">
                      <a16:creationId xmlns:a16="http://schemas.microsoft.com/office/drawing/2014/main" id="{98C81850-68FA-4B80-9E6B-A503D42EC85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8" name="Freeform 50">
                  <a:extLst>
                    <a:ext uri="{FF2B5EF4-FFF2-40B4-BE49-F238E27FC236}">
                      <a16:creationId xmlns:a16="http://schemas.microsoft.com/office/drawing/2014/main" id="{165F9CC4-FE97-429B-B212-3E6D46DDBCAE}"/>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9" name="Freeform 51">
                  <a:extLst>
                    <a:ext uri="{FF2B5EF4-FFF2-40B4-BE49-F238E27FC236}">
                      <a16:creationId xmlns:a16="http://schemas.microsoft.com/office/drawing/2014/main" id="{96978725-24D3-4B2E-93C2-DA91D9CB6AB9}"/>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0" name="Freeform 52">
                  <a:extLst>
                    <a:ext uri="{FF2B5EF4-FFF2-40B4-BE49-F238E27FC236}">
                      <a16:creationId xmlns:a16="http://schemas.microsoft.com/office/drawing/2014/main" id="{4857DE75-7599-4171-8EFB-C43130CBEC61}"/>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1" name="Freeform 53">
                  <a:extLst>
                    <a:ext uri="{FF2B5EF4-FFF2-40B4-BE49-F238E27FC236}">
                      <a16:creationId xmlns:a16="http://schemas.microsoft.com/office/drawing/2014/main" id="{7D84ADB8-6DB3-4AF4-9B40-06C6E327CD77}"/>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2" name="Freeform 54">
                  <a:extLst>
                    <a:ext uri="{FF2B5EF4-FFF2-40B4-BE49-F238E27FC236}">
                      <a16:creationId xmlns:a16="http://schemas.microsoft.com/office/drawing/2014/main" id="{F834FF62-779C-4C5F-A707-7CC32D750A78}"/>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3" name="Freeform 55">
                  <a:extLst>
                    <a:ext uri="{FF2B5EF4-FFF2-40B4-BE49-F238E27FC236}">
                      <a16:creationId xmlns:a16="http://schemas.microsoft.com/office/drawing/2014/main" id="{2745C0C5-DCFE-41D1-ADCD-DB070085F7FC}"/>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4" name="Freeform 56">
                  <a:extLst>
                    <a:ext uri="{FF2B5EF4-FFF2-40B4-BE49-F238E27FC236}">
                      <a16:creationId xmlns:a16="http://schemas.microsoft.com/office/drawing/2014/main" id="{0B32D08A-1896-422C-B6C3-C600E20BA3A6}"/>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5" name="Freeform 57">
                  <a:extLst>
                    <a:ext uri="{FF2B5EF4-FFF2-40B4-BE49-F238E27FC236}">
                      <a16:creationId xmlns:a16="http://schemas.microsoft.com/office/drawing/2014/main" id="{329C6E97-448D-4238-A6A8-D57DC6F4352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6" name="Freeform 58">
                  <a:extLst>
                    <a:ext uri="{FF2B5EF4-FFF2-40B4-BE49-F238E27FC236}">
                      <a16:creationId xmlns:a16="http://schemas.microsoft.com/office/drawing/2014/main" id="{980F50C5-3A78-4723-8F2E-8E95D0750836}"/>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7" name="Freeform 59">
                  <a:extLst>
                    <a:ext uri="{FF2B5EF4-FFF2-40B4-BE49-F238E27FC236}">
                      <a16:creationId xmlns:a16="http://schemas.microsoft.com/office/drawing/2014/main" id="{3CA671F8-BC08-458A-80B3-B6A134630966}"/>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8" name="Freeform 60">
                  <a:extLst>
                    <a:ext uri="{FF2B5EF4-FFF2-40B4-BE49-F238E27FC236}">
                      <a16:creationId xmlns:a16="http://schemas.microsoft.com/office/drawing/2014/main" id="{4D2B3CF2-24E0-4A82-86C3-067F07EF78D3}"/>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9" name="Freeform 61">
                  <a:extLst>
                    <a:ext uri="{FF2B5EF4-FFF2-40B4-BE49-F238E27FC236}">
                      <a16:creationId xmlns:a16="http://schemas.microsoft.com/office/drawing/2014/main" id="{2AE60C7F-AE7A-41EA-9084-1A433FEFD3D4}"/>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0" name="Freeform 62">
                  <a:extLst>
                    <a:ext uri="{FF2B5EF4-FFF2-40B4-BE49-F238E27FC236}">
                      <a16:creationId xmlns:a16="http://schemas.microsoft.com/office/drawing/2014/main" id="{071DFA29-C308-42A0-9C60-FDBAB1BC48BC}"/>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1" name="Freeform 63">
                  <a:extLst>
                    <a:ext uri="{FF2B5EF4-FFF2-40B4-BE49-F238E27FC236}">
                      <a16:creationId xmlns:a16="http://schemas.microsoft.com/office/drawing/2014/main" id="{1B6A035D-8F6F-4DD1-A3FB-E13AF6F8E87B}"/>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2" name="Freeform 64">
                  <a:extLst>
                    <a:ext uri="{FF2B5EF4-FFF2-40B4-BE49-F238E27FC236}">
                      <a16:creationId xmlns:a16="http://schemas.microsoft.com/office/drawing/2014/main" id="{C1931AB6-65A4-44E9-9D80-DF15E3A3CB35}"/>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3" name="Freeform 65">
                  <a:extLst>
                    <a:ext uri="{FF2B5EF4-FFF2-40B4-BE49-F238E27FC236}">
                      <a16:creationId xmlns:a16="http://schemas.microsoft.com/office/drawing/2014/main" id="{00696DED-BAF6-4DDB-ACDA-239E88DA68DA}"/>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4" name="Freeform 66">
                  <a:extLst>
                    <a:ext uri="{FF2B5EF4-FFF2-40B4-BE49-F238E27FC236}">
                      <a16:creationId xmlns:a16="http://schemas.microsoft.com/office/drawing/2014/main" id="{5FAF12D8-8D22-4F61-8C5E-8AA56C8CB960}"/>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5" name="Freeform 67">
                  <a:extLst>
                    <a:ext uri="{FF2B5EF4-FFF2-40B4-BE49-F238E27FC236}">
                      <a16:creationId xmlns:a16="http://schemas.microsoft.com/office/drawing/2014/main" id="{03CF9A0D-E014-46D5-A70A-9312786442A0}"/>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6" name="Freeform 68">
                  <a:extLst>
                    <a:ext uri="{FF2B5EF4-FFF2-40B4-BE49-F238E27FC236}">
                      <a16:creationId xmlns:a16="http://schemas.microsoft.com/office/drawing/2014/main" id="{B7EBEA18-C1D5-4425-832E-A181A132D34F}"/>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7" name="Freeform 69">
                  <a:extLst>
                    <a:ext uri="{FF2B5EF4-FFF2-40B4-BE49-F238E27FC236}">
                      <a16:creationId xmlns:a16="http://schemas.microsoft.com/office/drawing/2014/main" id="{DF4E2E20-5EB1-46D5-BBA9-0432594F7AA8}"/>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8" name="Freeform 70">
                  <a:extLst>
                    <a:ext uri="{FF2B5EF4-FFF2-40B4-BE49-F238E27FC236}">
                      <a16:creationId xmlns:a16="http://schemas.microsoft.com/office/drawing/2014/main" id="{08EF860C-2E73-4A96-9635-0A6BBF8AB66B}"/>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9" name="Freeform 71">
                  <a:extLst>
                    <a:ext uri="{FF2B5EF4-FFF2-40B4-BE49-F238E27FC236}">
                      <a16:creationId xmlns:a16="http://schemas.microsoft.com/office/drawing/2014/main" id="{DCB9B47D-4CB5-4CC7-B2DE-114E299B054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0" name="Freeform 72">
                  <a:extLst>
                    <a:ext uri="{FF2B5EF4-FFF2-40B4-BE49-F238E27FC236}">
                      <a16:creationId xmlns:a16="http://schemas.microsoft.com/office/drawing/2014/main" id="{2F8F43A1-1130-4F8D-88CD-B04785868775}"/>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1" name="Freeform 73">
                  <a:extLst>
                    <a:ext uri="{FF2B5EF4-FFF2-40B4-BE49-F238E27FC236}">
                      <a16:creationId xmlns:a16="http://schemas.microsoft.com/office/drawing/2014/main" id="{E3F0BEF0-BE87-441F-AD74-13DE5B0A06C0}"/>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2" name="Freeform 74">
                  <a:extLst>
                    <a:ext uri="{FF2B5EF4-FFF2-40B4-BE49-F238E27FC236}">
                      <a16:creationId xmlns:a16="http://schemas.microsoft.com/office/drawing/2014/main" id="{E1968AD2-1A16-47CD-9606-2E98B3271C11}"/>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3" name="Freeform 75">
                  <a:extLst>
                    <a:ext uri="{FF2B5EF4-FFF2-40B4-BE49-F238E27FC236}">
                      <a16:creationId xmlns:a16="http://schemas.microsoft.com/office/drawing/2014/main" id="{BC5DDB62-5823-4730-871E-DD105D7066D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4" name="Freeform 76">
                  <a:extLst>
                    <a:ext uri="{FF2B5EF4-FFF2-40B4-BE49-F238E27FC236}">
                      <a16:creationId xmlns:a16="http://schemas.microsoft.com/office/drawing/2014/main" id="{DDA7D53F-ABE5-4446-B09B-8EF7709E667F}"/>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5" name="Freeform 77">
                  <a:extLst>
                    <a:ext uri="{FF2B5EF4-FFF2-40B4-BE49-F238E27FC236}">
                      <a16:creationId xmlns:a16="http://schemas.microsoft.com/office/drawing/2014/main" id="{83540090-3063-4F7E-9838-10E8C8D903A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6" name="Freeform 78">
                  <a:extLst>
                    <a:ext uri="{FF2B5EF4-FFF2-40B4-BE49-F238E27FC236}">
                      <a16:creationId xmlns:a16="http://schemas.microsoft.com/office/drawing/2014/main" id="{02FF4078-64F1-4C69-9BF9-CD65FC43F437}"/>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7" name="Freeform 79">
                  <a:extLst>
                    <a:ext uri="{FF2B5EF4-FFF2-40B4-BE49-F238E27FC236}">
                      <a16:creationId xmlns:a16="http://schemas.microsoft.com/office/drawing/2014/main" id="{FF482982-C4DB-43CA-BFF6-C2E9689D6A4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8" name="Freeform 80">
                  <a:extLst>
                    <a:ext uri="{FF2B5EF4-FFF2-40B4-BE49-F238E27FC236}">
                      <a16:creationId xmlns:a16="http://schemas.microsoft.com/office/drawing/2014/main" id="{E7C1270A-FEA5-43D2-8852-FEFD3DDBFD00}"/>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9" name="Freeform 81">
                  <a:extLst>
                    <a:ext uri="{FF2B5EF4-FFF2-40B4-BE49-F238E27FC236}">
                      <a16:creationId xmlns:a16="http://schemas.microsoft.com/office/drawing/2014/main" id="{05C61969-98EA-46AB-8B54-0954E37A398A}"/>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0" name="Freeform 82">
                  <a:extLst>
                    <a:ext uri="{FF2B5EF4-FFF2-40B4-BE49-F238E27FC236}">
                      <a16:creationId xmlns:a16="http://schemas.microsoft.com/office/drawing/2014/main" id="{1101B0ED-A9C4-430F-B091-62AF9B991B7A}"/>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1" name="Freeform 83">
                  <a:extLst>
                    <a:ext uri="{FF2B5EF4-FFF2-40B4-BE49-F238E27FC236}">
                      <a16:creationId xmlns:a16="http://schemas.microsoft.com/office/drawing/2014/main" id="{AC449BA3-0AD1-418D-9BDB-EF2FADCD39F4}"/>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2" name="Freeform 84">
                  <a:extLst>
                    <a:ext uri="{FF2B5EF4-FFF2-40B4-BE49-F238E27FC236}">
                      <a16:creationId xmlns:a16="http://schemas.microsoft.com/office/drawing/2014/main" id="{F6C3D676-6B4F-4E6A-AFCF-3629C84E2BE3}"/>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3" name="Freeform 85">
                  <a:extLst>
                    <a:ext uri="{FF2B5EF4-FFF2-40B4-BE49-F238E27FC236}">
                      <a16:creationId xmlns:a16="http://schemas.microsoft.com/office/drawing/2014/main" id="{7FCFA9D4-E6BD-4A73-8758-4F6B9C338BD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grpSp>
          <p:nvGrpSpPr>
            <p:cNvPr id="7" name="Group 8">
              <a:extLst>
                <a:ext uri="{FF2B5EF4-FFF2-40B4-BE49-F238E27FC236}">
                  <a16:creationId xmlns:a16="http://schemas.microsoft.com/office/drawing/2014/main" id="{F594594F-B307-4443-B8C6-7E31C82E40C3}"/>
                </a:ext>
              </a:extLst>
            </p:cNvPr>
            <p:cNvGrpSpPr>
              <a:grpSpLocks/>
            </p:cNvGrpSpPr>
            <p:nvPr/>
          </p:nvGrpSpPr>
          <p:grpSpPr bwMode="auto">
            <a:xfrm rot="10800000">
              <a:off x="4417839" y="2091906"/>
              <a:ext cx="5294376" cy="4114800"/>
              <a:chOff x="3310555" y="716546"/>
              <a:chExt cx="5294376" cy="4114800"/>
            </a:xfrm>
          </p:grpSpPr>
          <p:grpSp>
            <p:nvGrpSpPr>
              <p:cNvPr id="8" name="Group 7">
                <a:extLst>
                  <a:ext uri="{FF2B5EF4-FFF2-40B4-BE49-F238E27FC236}">
                    <a16:creationId xmlns:a16="http://schemas.microsoft.com/office/drawing/2014/main" id="{A97DEBD3-373B-45F1-A4B5-CB34C930F362}"/>
                  </a:ext>
                </a:extLst>
              </p:cNvPr>
              <p:cNvGrpSpPr/>
              <p:nvPr/>
            </p:nvGrpSpPr>
            <p:grpSpPr bwMode="invGray">
              <a:xfrm flipH="1">
                <a:off x="3310555" y="737968"/>
                <a:ext cx="5294376" cy="54864"/>
                <a:chOff x="1522413" y="1514475"/>
                <a:chExt cx="10569575" cy="64008"/>
              </a:xfrm>
              <a:solidFill>
                <a:schemeClr val="accent1"/>
              </a:solidFill>
            </p:grpSpPr>
            <p:sp>
              <p:nvSpPr>
                <p:cNvPr id="84" name="Freeform 693">
                  <a:extLst>
                    <a:ext uri="{FF2B5EF4-FFF2-40B4-BE49-F238E27FC236}">
                      <a16:creationId xmlns:a16="http://schemas.microsoft.com/office/drawing/2014/main" id="{40CEA7B2-62F7-46B7-87A7-E242D9F051AE}"/>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5" name="Freeform 694">
                  <a:extLst>
                    <a:ext uri="{FF2B5EF4-FFF2-40B4-BE49-F238E27FC236}">
                      <a16:creationId xmlns:a16="http://schemas.microsoft.com/office/drawing/2014/main" id="{C277D6F0-99B8-465F-8629-FC73A4A733F4}"/>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6" name="Freeform 695">
                  <a:extLst>
                    <a:ext uri="{FF2B5EF4-FFF2-40B4-BE49-F238E27FC236}">
                      <a16:creationId xmlns:a16="http://schemas.microsoft.com/office/drawing/2014/main" id="{88957296-2AA4-49F2-8A34-9FF27C08C280}"/>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7" name="Freeform 15">
                  <a:extLst>
                    <a:ext uri="{FF2B5EF4-FFF2-40B4-BE49-F238E27FC236}">
                      <a16:creationId xmlns:a16="http://schemas.microsoft.com/office/drawing/2014/main" id="{1782D6D7-A1C2-4DC8-90F2-1763331218C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8" name="Freeform 16">
                  <a:extLst>
                    <a:ext uri="{FF2B5EF4-FFF2-40B4-BE49-F238E27FC236}">
                      <a16:creationId xmlns:a16="http://schemas.microsoft.com/office/drawing/2014/main" id="{5F59C29E-C51E-4536-AB13-E877AE13FD06}"/>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9" name="Freeform 17">
                  <a:extLst>
                    <a:ext uri="{FF2B5EF4-FFF2-40B4-BE49-F238E27FC236}">
                      <a16:creationId xmlns:a16="http://schemas.microsoft.com/office/drawing/2014/main" id="{2D13CC92-52D9-4EA8-AC70-EFA378A395B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0" name="Freeform 18">
                  <a:extLst>
                    <a:ext uri="{FF2B5EF4-FFF2-40B4-BE49-F238E27FC236}">
                      <a16:creationId xmlns:a16="http://schemas.microsoft.com/office/drawing/2014/main" id="{44F858B9-A66A-46C1-B083-2791CE64196D}"/>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1" name="Freeform 19">
                  <a:extLst>
                    <a:ext uri="{FF2B5EF4-FFF2-40B4-BE49-F238E27FC236}">
                      <a16:creationId xmlns:a16="http://schemas.microsoft.com/office/drawing/2014/main" id="{1A684801-DE64-4C87-BACA-3CD773F0C00F}"/>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2" name="Freeform 20">
                  <a:extLst>
                    <a:ext uri="{FF2B5EF4-FFF2-40B4-BE49-F238E27FC236}">
                      <a16:creationId xmlns:a16="http://schemas.microsoft.com/office/drawing/2014/main" id="{0EF63F87-FBE4-4F36-90E3-E614EFD7AC3E}"/>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3" name="Freeform 21">
                  <a:extLst>
                    <a:ext uri="{FF2B5EF4-FFF2-40B4-BE49-F238E27FC236}">
                      <a16:creationId xmlns:a16="http://schemas.microsoft.com/office/drawing/2014/main" id="{5AD92B99-CA45-4F14-860A-25E2235D4431}"/>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4" name="Freeform 22">
                  <a:extLst>
                    <a:ext uri="{FF2B5EF4-FFF2-40B4-BE49-F238E27FC236}">
                      <a16:creationId xmlns:a16="http://schemas.microsoft.com/office/drawing/2014/main" id="{2B73BA36-2180-4457-9691-37F36420DFA0}"/>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5" name="Freeform 23">
                  <a:extLst>
                    <a:ext uri="{FF2B5EF4-FFF2-40B4-BE49-F238E27FC236}">
                      <a16:creationId xmlns:a16="http://schemas.microsoft.com/office/drawing/2014/main" id="{FE5885FD-0BAA-44F1-A649-4BB5F302E5D5}"/>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6" name="Freeform 24">
                  <a:extLst>
                    <a:ext uri="{FF2B5EF4-FFF2-40B4-BE49-F238E27FC236}">
                      <a16:creationId xmlns:a16="http://schemas.microsoft.com/office/drawing/2014/main" id="{AAEE54E7-9DE2-4950-B236-8080CD401DB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7" name="Freeform 25">
                  <a:extLst>
                    <a:ext uri="{FF2B5EF4-FFF2-40B4-BE49-F238E27FC236}">
                      <a16:creationId xmlns:a16="http://schemas.microsoft.com/office/drawing/2014/main" id="{72833CDE-150D-4DD2-A6E5-1D29707A0681}"/>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8" name="Freeform 26">
                  <a:extLst>
                    <a:ext uri="{FF2B5EF4-FFF2-40B4-BE49-F238E27FC236}">
                      <a16:creationId xmlns:a16="http://schemas.microsoft.com/office/drawing/2014/main" id="{66AFAEFF-65EE-4187-8606-F94622DD0F7E}"/>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9" name="Freeform 27">
                  <a:extLst>
                    <a:ext uri="{FF2B5EF4-FFF2-40B4-BE49-F238E27FC236}">
                      <a16:creationId xmlns:a16="http://schemas.microsoft.com/office/drawing/2014/main" id="{A48962AB-94E7-4502-82DF-7078B7CA37D4}"/>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0" name="Freeform 28">
                  <a:extLst>
                    <a:ext uri="{FF2B5EF4-FFF2-40B4-BE49-F238E27FC236}">
                      <a16:creationId xmlns:a16="http://schemas.microsoft.com/office/drawing/2014/main" id="{C00D7C81-AC12-4BEF-9FB1-B9D7192F125C}"/>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1" name="Freeform 29">
                  <a:extLst>
                    <a:ext uri="{FF2B5EF4-FFF2-40B4-BE49-F238E27FC236}">
                      <a16:creationId xmlns:a16="http://schemas.microsoft.com/office/drawing/2014/main" id="{DC03AF16-0BC8-473E-AFB4-92F59914F698}"/>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2" name="Freeform 30">
                  <a:extLst>
                    <a:ext uri="{FF2B5EF4-FFF2-40B4-BE49-F238E27FC236}">
                      <a16:creationId xmlns:a16="http://schemas.microsoft.com/office/drawing/2014/main" id="{92CD9CAF-2CC8-45C4-8C78-AE932136F000}"/>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3" name="Freeform 31">
                  <a:extLst>
                    <a:ext uri="{FF2B5EF4-FFF2-40B4-BE49-F238E27FC236}">
                      <a16:creationId xmlns:a16="http://schemas.microsoft.com/office/drawing/2014/main" id="{151AFFD0-DB39-4E09-9AD7-9C871B35C6AB}"/>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4" name="Freeform 32">
                  <a:extLst>
                    <a:ext uri="{FF2B5EF4-FFF2-40B4-BE49-F238E27FC236}">
                      <a16:creationId xmlns:a16="http://schemas.microsoft.com/office/drawing/2014/main" id="{85F4E64F-D6AA-4E1B-BB89-2747477ED1D4}"/>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5" name="Freeform 33">
                  <a:extLst>
                    <a:ext uri="{FF2B5EF4-FFF2-40B4-BE49-F238E27FC236}">
                      <a16:creationId xmlns:a16="http://schemas.microsoft.com/office/drawing/2014/main" id="{CDF68D21-3DA7-4838-BDFC-AD8523760B38}"/>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6" name="Freeform 34">
                  <a:extLst>
                    <a:ext uri="{FF2B5EF4-FFF2-40B4-BE49-F238E27FC236}">
                      <a16:creationId xmlns:a16="http://schemas.microsoft.com/office/drawing/2014/main" id="{9835B3AD-2511-4F13-8806-5C1CC686617F}"/>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7" name="Freeform 35">
                  <a:extLst>
                    <a:ext uri="{FF2B5EF4-FFF2-40B4-BE49-F238E27FC236}">
                      <a16:creationId xmlns:a16="http://schemas.microsoft.com/office/drawing/2014/main" id="{43929E51-57FF-4DBC-8E39-CC2AFB42CA40}"/>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8" name="Freeform 36">
                  <a:extLst>
                    <a:ext uri="{FF2B5EF4-FFF2-40B4-BE49-F238E27FC236}">
                      <a16:creationId xmlns:a16="http://schemas.microsoft.com/office/drawing/2014/main" id="{94E7C04B-F6B2-467C-93F3-028F2314B636}"/>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9" name="Freeform 37">
                  <a:extLst>
                    <a:ext uri="{FF2B5EF4-FFF2-40B4-BE49-F238E27FC236}">
                      <a16:creationId xmlns:a16="http://schemas.microsoft.com/office/drawing/2014/main" id="{D184D0F0-E0E0-4475-8F57-7147ED780DE0}"/>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0" name="Freeform 38">
                  <a:extLst>
                    <a:ext uri="{FF2B5EF4-FFF2-40B4-BE49-F238E27FC236}">
                      <a16:creationId xmlns:a16="http://schemas.microsoft.com/office/drawing/2014/main" id="{03B23653-9C38-4DD1-B26B-B3C7FACF435D}"/>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1" name="Freeform 39">
                  <a:extLst>
                    <a:ext uri="{FF2B5EF4-FFF2-40B4-BE49-F238E27FC236}">
                      <a16:creationId xmlns:a16="http://schemas.microsoft.com/office/drawing/2014/main" id="{CAFD45C3-6FD7-4F6B-A8D0-21E79B484EC7}"/>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2" name="Freeform 40">
                  <a:extLst>
                    <a:ext uri="{FF2B5EF4-FFF2-40B4-BE49-F238E27FC236}">
                      <a16:creationId xmlns:a16="http://schemas.microsoft.com/office/drawing/2014/main" id="{5172ECCE-3C76-4898-B871-EB82BC517EAC}"/>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3" name="Freeform 41">
                  <a:extLst>
                    <a:ext uri="{FF2B5EF4-FFF2-40B4-BE49-F238E27FC236}">
                      <a16:creationId xmlns:a16="http://schemas.microsoft.com/office/drawing/2014/main" id="{6BF59085-9426-4559-B33D-F5EA0A3F1AF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4" name="Freeform 42">
                  <a:extLst>
                    <a:ext uri="{FF2B5EF4-FFF2-40B4-BE49-F238E27FC236}">
                      <a16:creationId xmlns:a16="http://schemas.microsoft.com/office/drawing/2014/main" id="{E9494630-E0A1-4525-870A-87D8D201CBD3}"/>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5" name="Freeform 43">
                  <a:extLst>
                    <a:ext uri="{FF2B5EF4-FFF2-40B4-BE49-F238E27FC236}">
                      <a16:creationId xmlns:a16="http://schemas.microsoft.com/office/drawing/2014/main" id="{DF5F8305-34EF-4167-9A17-C5FAA792E6D6}"/>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6" name="Freeform 44">
                  <a:extLst>
                    <a:ext uri="{FF2B5EF4-FFF2-40B4-BE49-F238E27FC236}">
                      <a16:creationId xmlns:a16="http://schemas.microsoft.com/office/drawing/2014/main" id="{B26A2F10-3572-4001-B44A-C061901453AF}"/>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7" name="Freeform 45">
                  <a:extLst>
                    <a:ext uri="{FF2B5EF4-FFF2-40B4-BE49-F238E27FC236}">
                      <a16:creationId xmlns:a16="http://schemas.microsoft.com/office/drawing/2014/main" id="{1B61BC57-6F6C-455A-9A25-CA9D8987CDF8}"/>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8" name="Freeform 46">
                  <a:extLst>
                    <a:ext uri="{FF2B5EF4-FFF2-40B4-BE49-F238E27FC236}">
                      <a16:creationId xmlns:a16="http://schemas.microsoft.com/office/drawing/2014/main" id="{E561EE0D-500A-490E-8AAF-32988AD469C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9" name="Freeform 47">
                  <a:extLst>
                    <a:ext uri="{FF2B5EF4-FFF2-40B4-BE49-F238E27FC236}">
                      <a16:creationId xmlns:a16="http://schemas.microsoft.com/office/drawing/2014/main" id="{73BE16CC-417B-4DF4-9E57-C22B602B3FC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0" name="Freeform 48">
                  <a:extLst>
                    <a:ext uri="{FF2B5EF4-FFF2-40B4-BE49-F238E27FC236}">
                      <a16:creationId xmlns:a16="http://schemas.microsoft.com/office/drawing/2014/main" id="{23A53B4B-BCED-482A-AB52-DE52DF35F401}"/>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1" name="Freeform 49">
                  <a:extLst>
                    <a:ext uri="{FF2B5EF4-FFF2-40B4-BE49-F238E27FC236}">
                      <a16:creationId xmlns:a16="http://schemas.microsoft.com/office/drawing/2014/main" id="{B66504CB-CC70-4CBF-9C1F-489551188D08}"/>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2" name="Freeform 50">
                  <a:extLst>
                    <a:ext uri="{FF2B5EF4-FFF2-40B4-BE49-F238E27FC236}">
                      <a16:creationId xmlns:a16="http://schemas.microsoft.com/office/drawing/2014/main" id="{CF2D9BC7-297B-4141-9451-64D05F3C4981}"/>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3" name="Freeform 51">
                  <a:extLst>
                    <a:ext uri="{FF2B5EF4-FFF2-40B4-BE49-F238E27FC236}">
                      <a16:creationId xmlns:a16="http://schemas.microsoft.com/office/drawing/2014/main" id="{5C880EA5-4C6B-42F9-BA25-BAAC56BA2329}"/>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4" name="Freeform 52">
                  <a:extLst>
                    <a:ext uri="{FF2B5EF4-FFF2-40B4-BE49-F238E27FC236}">
                      <a16:creationId xmlns:a16="http://schemas.microsoft.com/office/drawing/2014/main" id="{0A0F3005-C530-41B1-8BD3-82C57EC39680}"/>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5" name="Freeform 53">
                  <a:extLst>
                    <a:ext uri="{FF2B5EF4-FFF2-40B4-BE49-F238E27FC236}">
                      <a16:creationId xmlns:a16="http://schemas.microsoft.com/office/drawing/2014/main" id="{79D67D6D-39B3-488A-8127-401B15AF60C8}"/>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6" name="Freeform 54">
                  <a:extLst>
                    <a:ext uri="{FF2B5EF4-FFF2-40B4-BE49-F238E27FC236}">
                      <a16:creationId xmlns:a16="http://schemas.microsoft.com/office/drawing/2014/main" id="{1590665D-8E31-4D68-A261-F6A45B49DC84}"/>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7" name="Freeform 55">
                  <a:extLst>
                    <a:ext uri="{FF2B5EF4-FFF2-40B4-BE49-F238E27FC236}">
                      <a16:creationId xmlns:a16="http://schemas.microsoft.com/office/drawing/2014/main" id="{619C8BCF-FF68-42FE-8CCD-94D6D1E14663}"/>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8" name="Freeform 56">
                  <a:extLst>
                    <a:ext uri="{FF2B5EF4-FFF2-40B4-BE49-F238E27FC236}">
                      <a16:creationId xmlns:a16="http://schemas.microsoft.com/office/drawing/2014/main" id="{1065CBD9-E78D-4869-A751-6A10A1E8FD2E}"/>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9" name="Freeform 57">
                  <a:extLst>
                    <a:ext uri="{FF2B5EF4-FFF2-40B4-BE49-F238E27FC236}">
                      <a16:creationId xmlns:a16="http://schemas.microsoft.com/office/drawing/2014/main" id="{F6FDB0C9-9D90-4C0D-9EF6-2224DFA5E76B}"/>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0" name="Freeform 58">
                  <a:extLst>
                    <a:ext uri="{FF2B5EF4-FFF2-40B4-BE49-F238E27FC236}">
                      <a16:creationId xmlns:a16="http://schemas.microsoft.com/office/drawing/2014/main" id="{09B858B9-C25D-4251-90DD-8731D8ACB51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1" name="Freeform 59">
                  <a:extLst>
                    <a:ext uri="{FF2B5EF4-FFF2-40B4-BE49-F238E27FC236}">
                      <a16:creationId xmlns:a16="http://schemas.microsoft.com/office/drawing/2014/main" id="{EC8817F1-45A9-4751-BAEC-5E39A2845C5C}"/>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2" name="Freeform 60">
                  <a:extLst>
                    <a:ext uri="{FF2B5EF4-FFF2-40B4-BE49-F238E27FC236}">
                      <a16:creationId xmlns:a16="http://schemas.microsoft.com/office/drawing/2014/main" id="{61236BEB-38FE-43B3-B5DF-2BF81942FBE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3" name="Freeform 61">
                  <a:extLst>
                    <a:ext uri="{FF2B5EF4-FFF2-40B4-BE49-F238E27FC236}">
                      <a16:creationId xmlns:a16="http://schemas.microsoft.com/office/drawing/2014/main" id="{8D64ED9C-B3D4-4630-B4C7-A104E49B83B2}"/>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4" name="Freeform 62">
                  <a:extLst>
                    <a:ext uri="{FF2B5EF4-FFF2-40B4-BE49-F238E27FC236}">
                      <a16:creationId xmlns:a16="http://schemas.microsoft.com/office/drawing/2014/main" id="{C91FD227-DAEB-4F83-AD4E-28399CC3E38B}"/>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5" name="Freeform 63">
                  <a:extLst>
                    <a:ext uri="{FF2B5EF4-FFF2-40B4-BE49-F238E27FC236}">
                      <a16:creationId xmlns:a16="http://schemas.microsoft.com/office/drawing/2014/main" id="{26464CFF-E3D3-4016-B51A-20F70AF171B8}"/>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6" name="Freeform 64">
                  <a:extLst>
                    <a:ext uri="{FF2B5EF4-FFF2-40B4-BE49-F238E27FC236}">
                      <a16:creationId xmlns:a16="http://schemas.microsoft.com/office/drawing/2014/main" id="{8D3E6B2D-0F58-459C-80FF-E86C68D1C6A6}"/>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7" name="Freeform 65">
                  <a:extLst>
                    <a:ext uri="{FF2B5EF4-FFF2-40B4-BE49-F238E27FC236}">
                      <a16:creationId xmlns:a16="http://schemas.microsoft.com/office/drawing/2014/main" id="{EA41ED6A-8BA4-456A-A045-259DF8634D8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8" name="Freeform 66">
                  <a:extLst>
                    <a:ext uri="{FF2B5EF4-FFF2-40B4-BE49-F238E27FC236}">
                      <a16:creationId xmlns:a16="http://schemas.microsoft.com/office/drawing/2014/main" id="{31A1A1B5-76B0-48EF-86FD-FCDF805FD64B}"/>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9" name="Freeform 67">
                  <a:extLst>
                    <a:ext uri="{FF2B5EF4-FFF2-40B4-BE49-F238E27FC236}">
                      <a16:creationId xmlns:a16="http://schemas.microsoft.com/office/drawing/2014/main" id="{51B957B5-AAF4-4044-B4B7-38DD2CD663B9}"/>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0" name="Freeform 68">
                  <a:extLst>
                    <a:ext uri="{FF2B5EF4-FFF2-40B4-BE49-F238E27FC236}">
                      <a16:creationId xmlns:a16="http://schemas.microsoft.com/office/drawing/2014/main" id="{CD806696-48BB-4545-A4B6-15AE5DA5071A}"/>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1" name="Freeform 69">
                  <a:extLst>
                    <a:ext uri="{FF2B5EF4-FFF2-40B4-BE49-F238E27FC236}">
                      <a16:creationId xmlns:a16="http://schemas.microsoft.com/office/drawing/2014/main" id="{C635CB97-E642-4B24-89B7-A4D6B7FC85AB}"/>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2" name="Freeform 70">
                  <a:extLst>
                    <a:ext uri="{FF2B5EF4-FFF2-40B4-BE49-F238E27FC236}">
                      <a16:creationId xmlns:a16="http://schemas.microsoft.com/office/drawing/2014/main" id="{E529E333-1B41-4AAB-A425-3F5A3AA43BC4}"/>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3" name="Freeform 71">
                  <a:extLst>
                    <a:ext uri="{FF2B5EF4-FFF2-40B4-BE49-F238E27FC236}">
                      <a16:creationId xmlns:a16="http://schemas.microsoft.com/office/drawing/2014/main" id="{D90C48B2-1EE8-4410-B458-950BFE5BD05F}"/>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4" name="Freeform 72">
                  <a:extLst>
                    <a:ext uri="{FF2B5EF4-FFF2-40B4-BE49-F238E27FC236}">
                      <a16:creationId xmlns:a16="http://schemas.microsoft.com/office/drawing/2014/main" id="{46BA6D44-2C52-4586-849E-DA686D151DA6}"/>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5" name="Freeform 73">
                  <a:extLst>
                    <a:ext uri="{FF2B5EF4-FFF2-40B4-BE49-F238E27FC236}">
                      <a16:creationId xmlns:a16="http://schemas.microsoft.com/office/drawing/2014/main" id="{ECDCB70B-C3DE-4221-8B5D-B98E9A046D80}"/>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6" name="Freeform 74">
                  <a:extLst>
                    <a:ext uri="{FF2B5EF4-FFF2-40B4-BE49-F238E27FC236}">
                      <a16:creationId xmlns:a16="http://schemas.microsoft.com/office/drawing/2014/main" id="{0EEC6F55-D237-4014-9897-98C9C36ED36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7" name="Freeform 75">
                  <a:extLst>
                    <a:ext uri="{FF2B5EF4-FFF2-40B4-BE49-F238E27FC236}">
                      <a16:creationId xmlns:a16="http://schemas.microsoft.com/office/drawing/2014/main" id="{71C1AFA4-1BE7-43CF-85D9-1CF1E4667E77}"/>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8" name="Freeform 76">
                  <a:extLst>
                    <a:ext uri="{FF2B5EF4-FFF2-40B4-BE49-F238E27FC236}">
                      <a16:creationId xmlns:a16="http://schemas.microsoft.com/office/drawing/2014/main" id="{C492B1E1-7753-459E-9340-732CBE930D94}"/>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9" name="Freeform 77">
                  <a:extLst>
                    <a:ext uri="{FF2B5EF4-FFF2-40B4-BE49-F238E27FC236}">
                      <a16:creationId xmlns:a16="http://schemas.microsoft.com/office/drawing/2014/main" id="{2CADFDD0-ED0C-427D-8E37-5862366799C4}"/>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0" name="Freeform 78">
                  <a:extLst>
                    <a:ext uri="{FF2B5EF4-FFF2-40B4-BE49-F238E27FC236}">
                      <a16:creationId xmlns:a16="http://schemas.microsoft.com/office/drawing/2014/main" id="{DFE0A496-9E3D-4F03-A26F-CC2037195CA1}"/>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1" name="Freeform 79">
                  <a:extLst>
                    <a:ext uri="{FF2B5EF4-FFF2-40B4-BE49-F238E27FC236}">
                      <a16:creationId xmlns:a16="http://schemas.microsoft.com/office/drawing/2014/main" id="{5CEC1F64-20DF-4B46-A4C6-FFFBAA9466E9}"/>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2" name="Freeform 80">
                  <a:extLst>
                    <a:ext uri="{FF2B5EF4-FFF2-40B4-BE49-F238E27FC236}">
                      <a16:creationId xmlns:a16="http://schemas.microsoft.com/office/drawing/2014/main" id="{137645B6-2B61-45CF-9A55-92FE086181D4}"/>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3" name="Freeform 81">
                  <a:extLst>
                    <a:ext uri="{FF2B5EF4-FFF2-40B4-BE49-F238E27FC236}">
                      <a16:creationId xmlns:a16="http://schemas.microsoft.com/office/drawing/2014/main" id="{15E05C5C-1296-4413-BA09-329B126E0027}"/>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4" name="Freeform 82">
                  <a:extLst>
                    <a:ext uri="{FF2B5EF4-FFF2-40B4-BE49-F238E27FC236}">
                      <a16:creationId xmlns:a16="http://schemas.microsoft.com/office/drawing/2014/main" id="{778A415F-59E0-4494-97D0-B14A34EA8A19}"/>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5" name="Freeform 83">
                  <a:extLst>
                    <a:ext uri="{FF2B5EF4-FFF2-40B4-BE49-F238E27FC236}">
                      <a16:creationId xmlns:a16="http://schemas.microsoft.com/office/drawing/2014/main" id="{8C77C950-F70F-4376-A4B1-A9F7413E524B}"/>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6" name="Freeform 84">
                  <a:extLst>
                    <a:ext uri="{FF2B5EF4-FFF2-40B4-BE49-F238E27FC236}">
                      <a16:creationId xmlns:a16="http://schemas.microsoft.com/office/drawing/2014/main" id="{F81AF82D-DB17-451B-844E-E263C793D781}"/>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7" name="Freeform 85">
                  <a:extLst>
                    <a:ext uri="{FF2B5EF4-FFF2-40B4-BE49-F238E27FC236}">
                      <a16:creationId xmlns:a16="http://schemas.microsoft.com/office/drawing/2014/main" id="{AE7AECFD-289F-4E15-BBB2-1525F612628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nvGrpSpPr>
              <p:cNvPr id="9" name="Group 8">
                <a:extLst>
                  <a:ext uri="{FF2B5EF4-FFF2-40B4-BE49-F238E27FC236}">
                    <a16:creationId xmlns:a16="http://schemas.microsoft.com/office/drawing/2014/main" id="{6735521F-08BA-4DA2-A629-2BEFA0F5A45C}"/>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Freeform 619">
                  <a:extLst>
                    <a:ext uri="{FF2B5EF4-FFF2-40B4-BE49-F238E27FC236}">
                      <a16:creationId xmlns:a16="http://schemas.microsoft.com/office/drawing/2014/main" id="{BEFBA905-D1D6-4E10-96DE-05B1F2E1F745}"/>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 name="Freeform 620">
                  <a:extLst>
                    <a:ext uri="{FF2B5EF4-FFF2-40B4-BE49-F238E27FC236}">
                      <a16:creationId xmlns:a16="http://schemas.microsoft.com/office/drawing/2014/main" id="{B387DA12-4FB1-42A2-9470-49AC0F4344BF}"/>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 name="Freeform 621">
                  <a:extLst>
                    <a:ext uri="{FF2B5EF4-FFF2-40B4-BE49-F238E27FC236}">
                      <a16:creationId xmlns:a16="http://schemas.microsoft.com/office/drawing/2014/main" id="{8DE0DE94-BD5C-4AE7-9BCB-A04F6F2A5791}"/>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 name="Freeform 15">
                  <a:extLst>
                    <a:ext uri="{FF2B5EF4-FFF2-40B4-BE49-F238E27FC236}">
                      <a16:creationId xmlns:a16="http://schemas.microsoft.com/office/drawing/2014/main" id="{C9B78A12-D105-4879-8488-E1F1A2A08BB2}"/>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 name="Freeform 16">
                  <a:extLst>
                    <a:ext uri="{FF2B5EF4-FFF2-40B4-BE49-F238E27FC236}">
                      <a16:creationId xmlns:a16="http://schemas.microsoft.com/office/drawing/2014/main" id="{2AF7F7CE-CABE-427C-A62B-0FBE9428C476}"/>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 name="Freeform 17">
                  <a:extLst>
                    <a:ext uri="{FF2B5EF4-FFF2-40B4-BE49-F238E27FC236}">
                      <a16:creationId xmlns:a16="http://schemas.microsoft.com/office/drawing/2014/main" id="{8204E4AC-9676-4CB1-BB86-CECAA83B3A9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 name="Freeform 18">
                  <a:extLst>
                    <a:ext uri="{FF2B5EF4-FFF2-40B4-BE49-F238E27FC236}">
                      <a16:creationId xmlns:a16="http://schemas.microsoft.com/office/drawing/2014/main" id="{E63BA337-34FB-4DF3-8D31-F4DA6035D2C5}"/>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 name="Freeform 19">
                  <a:extLst>
                    <a:ext uri="{FF2B5EF4-FFF2-40B4-BE49-F238E27FC236}">
                      <a16:creationId xmlns:a16="http://schemas.microsoft.com/office/drawing/2014/main" id="{7DA68885-1E94-4308-B7ED-584BD53FC546}"/>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 name="Freeform 20">
                  <a:extLst>
                    <a:ext uri="{FF2B5EF4-FFF2-40B4-BE49-F238E27FC236}">
                      <a16:creationId xmlns:a16="http://schemas.microsoft.com/office/drawing/2014/main" id="{67BB2277-7CA1-431F-9634-F2871A20D08B}"/>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 name="Freeform 21">
                  <a:extLst>
                    <a:ext uri="{FF2B5EF4-FFF2-40B4-BE49-F238E27FC236}">
                      <a16:creationId xmlns:a16="http://schemas.microsoft.com/office/drawing/2014/main" id="{40810694-70A4-451F-9B2E-BD110703578D}"/>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 name="Freeform 22">
                  <a:extLst>
                    <a:ext uri="{FF2B5EF4-FFF2-40B4-BE49-F238E27FC236}">
                      <a16:creationId xmlns:a16="http://schemas.microsoft.com/office/drawing/2014/main" id="{DA75D4F1-8BCC-4ABC-9C43-6FE4558A8985}"/>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 name="Freeform 23">
                  <a:extLst>
                    <a:ext uri="{FF2B5EF4-FFF2-40B4-BE49-F238E27FC236}">
                      <a16:creationId xmlns:a16="http://schemas.microsoft.com/office/drawing/2014/main" id="{AAFC5D5B-F4B7-4B58-9C73-810D5EBD1450}"/>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 name="Freeform 24">
                  <a:extLst>
                    <a:ext uri="{FF2B5EF4-FFF2-40B4-BE49-F238E27FC236}">
                      <a16:creationId xmlns:a16="http://schemas.microsoft.com/office/drawing/2014/main" id="{05CC096B-D9E7-4037-AAD4-A15EE76F540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 name="Freeform 25">
                  <a:extLst>
                    <a:ext uri="{FF2B5EF4-FFF2-40B4-BE49-F238E27FC236}">
                      <a16:creationId xmlns:a16="http://schemas.microsoft.com/office/drawing/2014/main" id="{BF2CCA54-D33B-44A3-9755-E4DE4864EB99}"/>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 name="Freeform 26">
                  <a:extLst>
                    <a:ext uri="{FF2B5EF4-FFF2-40B4-BE49-F238E27FC236}">
                      <a16:creationId xmlns:a16="http://schemas.microsoft.com/office/drawing/2014/main" id="{BCA053C6-C22C-4003-BFED-BE4402C6E9A6}"/>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 name="Freeform 27">
                  <a:extLst>
                    <a:ext uri="{FF2B5EF4-FFF2-40B4-BE49-F238E27FC236}">
                      <a16:creationId xmlns:a16="http://schemas.microsoft.com/office/drawing/2014/main" id="{0F272B37-D90F-4B3B-BCBD-0F7DEF126D82}"/>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 name="Freeform 28">
                  <a:extLst>
                    <a:ext uri="{FF2B5EF4-FFF2-40B4-BE49-F238E27FC236}">
                      <a16:creationId xmlns:a16="http://schemas.microsoft.com/office/drawing/2014/main" id="{D066CBFB-7130-4FAA-971F-9C3A9ECFAD05}"/>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 name="Freeform 29">
                  <a:extLst>
                    <a:ext uri="{FF2B5EF4-FFF2-40B4-BE49-F238E27FC236}">
                      <a16:creationId xmlns:a16="http://schemas.microsoft.com/office/drawing/2014/main" id="{B262ECCF-23BB-4C8B-A36A-EEAC25BE156D}"/>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 name="Freeform 30">
                  <a:extLst>
                    <a:ext uri="{FF2B5EF4-FFF2-40B4-BE49-F238E27FC236}">
                      <a16:creationId xmlns:a16="http://schemas.microsoft.com/office/drawing/2014/main" id="{AC8FC7CF-18C3-4D18-BBE0-D4326E2EF9A2}"/>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 name="Freeform 31">
                  <a:extLst>
                    <a:ext uri="{FF2B5EF4-FFF2-40B4-BE49-F238E27FC236}">
                      <a16:creationId xmlns:a16="http://schemas.microsoft.com/office/drawing/2014/main" id="{D0DA1E7D-019B-4440-BC37-EE72236B18BB}"/>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 name="Freeform 32">
                  <a:extLst>
                    <a:ext uri="{FF2B5EF4-FFF2-40B4-BE49-F238E27FC236}">
                      <a16:creationId xmlns:a16="http://schemas.microsoft.com/office/drawing/2014/main" id="{7EEDAE03-F3F5-40A8-A233-3044B1071CA4}"/>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1" name="Freeform 33">
                  <a:extLst>
                    <a:ext uri="{FF2B5EF4-FFF2-40B4-BE49-F238E27FC236}">
                      <a16:creationId xmlns:a16="http://schemas.microsoft.com/office/drawing/2014/main" id="{C83550D9-97C8-4B49-B952-5A9D20B554E2}"/>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2" name="Freeform 34">
                  <a:extLst>
                    <a:ext uri="{FF2B5EF4-FFF2-40B4-BE49-F238E27FC236}">
                      <a16:creationId xmlns:a16="http://schemas.microsoft.com/office/drawing/2014/main" id="{0616F696-22AF-430A-8650-AF8649759316}"/>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3" name="Freeform 35">
                  <a:extLst>
                    <a:ext uri="{FF2B5EF4-FFF2-40B4-BE49-F238E27FC236}">
                      <a16:creationId xmlns:a16="http://schemas.microsoft.com/office/drawing/2014/main" id="{3EF3700A-494A-456E-AC91-215727E0606D}"/>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4" name="Freeform 36">
                  <a:extLst>
                    <a:ext uri="{FF2B5EF4-FFF2-40B4-BE49-F238E27FC236}">
                      <a16:creationId xmlns:a16="http://schemas.microsoft.com/office/drawing/2014/main" id="{7BD87048-7F66-4458-882E-61C2924F5AF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5" name="Freeform 37">
                  <a:extLst>
                    <a:ext uri="{FF2B5EF4-FFF2-40B4-BE49-F238E27FC236}">
                      <a16:creationId xmlns:a16="http://schemas.microsoft.com/office/drawing/2014/main" id="{39D85E98-C5AA-49CD-9F65-1D49A91CBBD8}"/>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6" name="Freeform 38">
                  <a:extLst>
                    <a:ext uri="{FF2B5EF4-FFF2-40B4-BE49-F238E27FC236}">
                      <a16:creationId xmlns:a16="http://schemas.microsoft.com/office/drawing/2014/main" id="{83378FA2-B238-416E-BBC8-9373729C5D9A}"/>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7" name="Freeform 39">
                  <a:extLst>
                    <a:ext uri="{FF2B5EF4-FFF2-40B4-BE49-F238E27FC236}">
                      <a16:creationId xmlns:a16="http://schemas.microsoft.com/office/drawing/2014/main" id="{12B995B1-4384-4F50-AAF9-9E66BF85558F}"/>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8" name="Freeform 40">
                  <a:extLst>
                    <a:ext uri="{FF2B5EF4-FFF2-40B4-BE49-F238E27FC236}">
                      <a16:creationId xmlns:a16="http://schemas.microsoft.com/office/drawing/2014/main" id="{7C8328F7-1D29-4412-ACDA-B8D94B6B45C3}"/>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9" name="Freeform 41">
                  <a:extLst>
                    <a:ext uri="{FF2B5EF4-FFF2-40B4-BE49-F238E27FC236}">
                      <a16:creationId xmlns:a16="http://schemas.microsoft.com/office/drawing/2014/main" id="{348828D5-A3E8-4A6A-8592-0381B23C1B3E}"/>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0" name="Freeform 42">
                  <a:extLst>
                    <a:ext uri="{FF2B5EF4-FFF2-40B4-BE49-F238E27FC236}">
                      <a16:creationId xmlns:a16="http://schemas.microsoft.com/office/drawing/2014/main" id="{36AF778C-5E5F-4C9C-ADBC-A293249F8186}"/>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1" name="Freeform 43">
                  <a:extLst>
                    <a:ext uri="{FF2B5EF4-FFF2-40B4-BE49-F238E27FC236}">
                      <a16:creationId xmlns:a16="http://schemas.microsoft.com/office/drawing/2014/main" id="{84897DF6-A622-4051-B847-0A67CF14CF6A}"/>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2" name="Freeform 44">
                  <a:extLst>
                    <a:ext uri="{FF2B5EF4-FFF2-40B4-BE49-F238E27FC236}">
                      <a16:creationId xmlns:a16="http://schemas.microsoft.com/office/drawing/2014/main" id="{6678CD1A-F1D8-4F4B-B499-AB6046418B58}"/>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3" name="Freeform 45">
                  <a:extLst>
                    <a:ext uri="{FF2B5EF4-FFF2-40B4-BE49-F238E27FC236}">
                      <a16:creationId xmlns:a16="http://schemas.microsoft.com/office/drawing/2014/main" id="{D046D01F-A2EC-4203-87DC-29A61D622670}"/>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4" name="Freeform 46">
                  <a:extLst>
                    <a:ext uri="{FF2B5EF4-FFF2-40B4-BE49-F238E27FC236}">
                      <a16:creationId xmlns:a16="http://schemas.microsoft.com/office/drawing/2014/main" id="{E7DE4EE6-8D37-4628-B9E1-F25E48D786C4}"/>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5" name="Freeform 47">
                  <a:extLst>
                    <a:ext uri="{FF2B5EF4-FFF2-40B4-BE49-F238E27FC236}">
                      <a16:creationId xmlns:a16="http://schemas.microsoft.com/office/drawing/2014/main" id="{244D6B66-8A17-4F47-AB6D-E60FF5702ECB}"/>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6" name="Freeform 48">
                  <a:extLst>
                    <a:ext uri="{FF2B5EF4-FFF2-40B4-BE49-F238E27FC236}">
                      <a16:creationId xmlns:a16="http://schemas.microsoft.com/office/drawing/2014/main" id="{B14291F1-D601-4B38-ACFC-11DABF92B3CE}"/>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7" name="Freeform 49">
                  <a:extLst>
                    <a:ext uri="{FF2B5EF4-FFF2-40B4-BE49-F238E27FC236}">
                      <a16:creationId xmlns:a16="http://schemas.microsoft.com/office/drawing/2014/main" id="{4ED1650C-312F-42B1-B673-F0F48DFEF079}"/>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8" name="Freeform 50">
                  <a:extLst>
                    <a:ext uri="{FF2B5EF4-FFF2-40B4-BE49-F238E27FC236}">
                      <a16:creationId xmlns:a16="http://schemas.microsoft.com/office/drawing/2014/main" id="{039BF64D-B3B9-4907-BC61-12366AA5985E}"/>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9" name="Freeform 51">
                  <a:extLst>
                    <a:ext uri="{FF2B5EF4-FFF2-40B4-BE49-F238E27FC236}">
                      <a16:creationId xmlns:a16="http://schemas.microsoft.com/office/drawing/2014/main" id="{F8141973-2B5C-43E1-9C3D-F9DCB668C0B7}"/>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0" name="Freeform 52">
                  <a:extLst>
                    <a:ext uri="{FF2B5EF4-FFF2-40B4-BE49-F238E27FC236}">
                      <a16:creationId xmlns:a16="http://schemas.microsoft.com/office/drawing/2014/main" id="{CFD1A337-534A-460F-A76F-28745181364A}"/>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1" name="Freeform 53">
                  <a:extLst>
                    <a:ext uri="{FF2B5EF4-FFF2-40B4-BE49-F238E27FC236}">
                      <a16:creationId xmlns:a16="http://schemas.microsoft.com/office/drawing/2014/main" id="{DE1E3CBC-FC20-4D51-8590-7CD530E38F74}"/>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2" name="Freeform 54">
                  <a:extLst>
                    <a:ext uri="{FF2B5EF4-FFF2-40B4-BE49-F238E27FC236}">
                      <a16:creationId xmlns:a16="http://schemas.microsoft.com/office/drawing/2014/main" id="{646D6FA1-6149-4B17-8739-8E4F64E31A2C}"/>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3" name="Freeform 55">
                  <a:extLst>
                    <a:ext uri="{FF2B5EF4-FFF2-40B4-BE49-F238E27FC236}">
                      <a16:creationId xmlns:a16="http://schemas.microsoft.com/office/drawing/2014/main" id="{E7CE5A49-E1C3-4EC4-8F7E-2624575022C3}"/>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4" name="Freeform 56">
                  <a:extLst>
                    <a:ext uri="{FF2B5EF4-FFF2-40B4-BE49-F238E27FC236}">
                      <a16:creationId xmlns:a16="http://schemas.microsoft.com/office/drawing/2014/main" id="{900EE46F-A235-4B1A-8D5F-2FFD07273867}"/>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5" name="Freeform 57">
                  <a:extLst>
                    <a:ext uri="{FF2B5EF4-FFF2-40B4-BE49-F238E27FC236}">
                      <a16:creationId xmlns:a16="http://schemas.microsoft.com/office/drawing/2014/main" id="{537C6D42-2B99-4C16-9825-59B4A588F81B}"/>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6" name="Freeform 58">
                  <a:extLst>
                    <a:ext uri="{FF2B5EF4-FFF2-40B4-BE49-F238E27FC236}">
                      <a16:creationId xmlns:a16="http://schemas.microsoft.com/office/drawing/2014/main" id="{67BE01EC-F27A-4237-834A-485F6CE52B68}"/>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7" name="Freeform 59">
                  <a:extLst>
                    <a:ext uri="{FF2B5EF4-FFF2-40B4-BE49-F238E27FC236}">
                      <a16:creationId xmlns:a16="http://schemas.microsoft.com/office/drawing/2014/main" id="{8490CDEC-D24A-42D7-8A4F-224D52E486FE}"/>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8" name="Freeform 60">
                  <a:extLst>
                    <a:ext uri="{FF2B5EF4-FFF2-40B4-BE49-F238E27FC236}">
                      <a16:creationId xmlns:a16="http://schemas.microsoft.com/office/drawing/2014/main" id="{CD49537A-17EE-4D60-9AD0-0C282B7945D2}"/>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9" name="Freeform 61">
                  <a:extLst>
                    <a:ext uri="{FF2B5EF4-FFF2-40B4-BE49-F238E27FC236}">
                      <a16:creationId xmlns:a16="http://schemas.microsoft.com/office/drawing/2014/main" id="{90EF02CC-47CC-46AB-B73D-AC08D7A39640}"/>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0" name="Freeform 62">
                  <a:extLst>
                    <a:ext uri="{FF2B5EF4-FFF2-40B4-BE49-F238E27FC236}">
                      <a16:creationId xmlns:a16="http://schemas.microsoft.com/office/drawing/2014/main" id="{B6CD33E5-F6F6-4AE0-A7C0-D9498EE49F8F}"/>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1" name="Freeform 63">
                  <a:extLst>
                    <a:ext uri="{FF2B5EF4-FFF2-40B4-BE49-F238E27FC236}">
                      <a16:creationId xmlns:a16="http://schemas.microsoft.com/office/drawing/2014/main" id="{0D2A103E-DD5F-4A9F-B448-C545B2FC6366}"/>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2" name="Freeform 64">
                  <a:extLst>
                    <a:ext uri="{FF2B5EF4-FFF2-40B4-BE49-F238E27FC236}">
                      <a16:creationId xmlns:a16="http://schemas.microsoft.com/office/drawing/2014/main" id="{57F78060-485A-4CF0-86AE-A39FE6C617B9}"/>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3" name="Freeform 65">
                  <a:extLst>
                    <a:ext uri="{FF2B5EF4-FFF2-40B4-BE49-F238E27FC236}">
                      <a16:creationId xmlns:a16="http://schemas.microsoft.com/office/drawing/2014/main" id="{6A82B5C6-9754-448F-B27D-48C4C7006977}"/>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4" name="Freeform 66">
                  <a:extLst>
                    <a:ext uri="{FF2B5EF4-FFF2-40B4-BE49-F238E27FC236}">
                      <a16:creationId xmlns:a16="http://schemas.microsoft.com/office/drawing/2014/main" id="{61A29DBE-45C2-4786-87BA-C816E845682B}"/>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5" name="Freeform 67">
                  <a:extLst>
                    <a:ext uri="{FF2B5EF4-FFF2-40B4-BE49-F238E27FC236}">
                      <a16:creationId xmlns:a16="http://schemas.microsoft.com/office/drawing/2014/main" id="{3528A97F-8B55-4ACE-9D0E-664B5F020BC4}"/>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6" name="Freeform 68">
                  <a:extLst>
                    <a:ext uri="{FF2B5EF4-FFF2-40B4-BE49-F238E27FC236}">
                      <a16:creationId xmlns:a16="http://schemas.microsoft.com/office/drawing/2014/main" id="{E8538FD7-E730-4834-98D4-B06C1434B2D0}"/>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7" name="Freeform 69">
                  <a:extLst>
                    <a:ext uri="{FF2B5EF4-FFF2-40B4-BE49-F238E27FC236}">
                      <a16:creationId xmlns:a16="http://schemas.microsoft.com/office/drawing/2014/main" id="{D9EC6B83-748A-4F73-A1F1-C557CFF20236}"/>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8" name="Freeform 70">
                  <a:extLst>
                    <a:ext uri="{FF2B5EF4-FFF2-40B4-BE49-F238E27FC236}">
                      <a16:creationId xmlns:a16="http://schemas.microsoft.com/office/drawing/2014/main" id="{27ECB784-746C-4CDF-B954-E2C74D0C2B3D}"/>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9" name="Freeform 71">
                  <a:extLst>
                    <a:ext uri="{FF2B5EF4-FFF2-40B4-BE49-F238E27FC236}">
                      <a16:creationId xmlns:a16="http://schemas.microsoft.com/office/drawing/2014/main" id="{38FF81E5-4196-4823-B062-2B36DCB55A09}"/>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0" name="Freeform 72">
                  <a:extLst>
                    <a:ext uri="{FF2B5EF4-FFF2-40B4-BE49-F238E27FC236}">
                      <a16:creationId xmlns:a16="http://schemas.microsoft.com/office/drawing/2014/main" id="{D33D995A-90F2-45C3-AB4E-0321412FB0C9}"/>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1" name="Freeform 73">
                  <a:extLst>
                    <a:ext uri="{FF2B5EF4-FFF2-40B4-BE49-F238E27FC236}">
                      <a16:creationId xmlns:a16="http://schemas.microsoft.com/office/drawing/2014/main" id="{F65CFA22-E6E7-4162-BA2C-211F669941B7}"/>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2" name="Freeform 74">
                  <a:extLst>
                    <a:ext uri="{FF2B5EF4-FFF2-40B4-BE49-F238E27FC236}">
                      <a16:creationId xmlns:a16="http://schemas.microsoft.com/office/drawing/2014/main" id="{9BA05D6C-25F2-48AA-8743-B860C253F7C5}"/>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3" name="Freeform 75">
                  <a:extLst>
                    <a:ext uri="{FF2B5EF4-FFF2-40B4-BE49-F238E27FC236}">
                      <a16:creationId xmlns:a16="http://schemas.microsoft.com/office/drawing/2014/main" id="{9D5F41D2-0187-4026-9162-99615EA68799}"/>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4" name="Freeform 76">
                  <a:extLst>
                    <a:ext uri="{FF2B5EF4-FFF2-40B4-BE49-F238E27FC236}">
                      <a16:creationId xmlns:a16="http://schemas.microsoft.com/office/drawing/2014/main" id="{71CBA36E-0926-425A-A9B6-3444F7891EE4}"/>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5" name="Freeform 77">
                  <a:extLst>
                    <a:ext uri="{FF2B5EF4-FFF2-40B4-BE49-F238E27FC236}">
                      <a16:creationId xmlns:a16="http://schemas.microsoft.com/office/drawing/2014/main" id="{900349F0-DEFC-4EC6-983A-F0E1ACEAAC81}"/>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6" name="Freeform 78">
                  <a:extLst>
                    <a:ext uri="{FF2B5EF4-FFF2-40B4-BE49-F238E27FC236}">
                      <a16:creationId xmlns:a16="http://schemas.microsoft.com/office/drawing/2014/main" id="{15B154C9-BD14-4F6F-AD3B-BCBBF7E3452F}"/>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7" name="Freeform 79">
                  <a:extLst>
                    <a:ext uri="{FF2B5EF4-FFF2-40B4-BE49-F238E27FC236}">
                      <a16:creationId xmlns:a16="http://schemas.microsoft.com/office/drawing/2014/main" id="{F831F1CE-B205-4001-8138-6A017179DC12}"/>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8" name="Freeform 80">
                  <a:extLst>
                    <a:ext uri="{FF2B5EF4-FFF2-40B4-BE49-F238E27FC236}">
                      <a16:creationId xmlns:a16="http://schemas.microsoft.com/office/drawing/2014/main" id="{CB5AAA8F-E0EE-4231-8D6F-0BD218824601}"/>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9" name="Freeform 81">
                  <a:extLst>
                    <a:ext uri="{FF2B5EF4-FFF2-40B4-BE49-F238E27FC236}">
                      <a16:creationId xmlns:a16="http://schemas.microsoft.com/office/drawing/2014/main" id="{1113C093-109E-4A10-9A0B-B8E5447CFEBE}"/>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0" name="Freeform 82">
                  <a:extLst>
                    <a:ext uri="{FF2B5EF4-FFF2-40B4-BE49-F238E27FC236}">
                      <a16:creationId xmlns:a16="http://schemas.microsoft.com/office/drawing/2014/main" id="{6DC2E7CD-555C-43F2-8CFB-382CAED2513D}"/>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1" name="Freeform 83">
                  <a:extLst>
                    <a:ext uri="{FF2B5EF4-FFF2-40B4-BE49-F238E27FC236}">
                      <a16:creationId xmlns:a16="http://schemas.microsoft.com/office/drawing/2014/main" id="{5E5E2EF3-4F7B-4D4F-B19C-9332A5C78442}"/>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2" name="Freeform 84">
                  <a:extLst>
                    <a:ext uri="{FF2B5EF4-FFF2-40B4-BE49-F238E27FC236}">
                      <a16:creationId xmlns:a16="http://schemas.microsoft.com/office/drawing/2014/main" id="{AB951E4E-C287-43E7-A394-B882177D56B8}"/>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3" name="Freeform 85">
                  <a:extLst>
                    <a:ext uri="{FF2B5EF4-FFF2-40B4-BE49-F238E27FC236}">
                      <a16:creationId xmlns:a16="http://schemas.microsoft.com/office/drawing/2014/main" id="{B9DD7B8B-5A1F-49FD-974F-D20ABC26398D}"/>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grpSp>
      <p:sp>
        <p:nvSpPr>
          <p:cNvPr id="2" name="Title 1"/>
          <p:cNvSpPr>
            <a:spLocks noGrp="1"/>
          </p:cNvSpPr>
          <p:nvPr>
            <p:ph type="title"/>
          </p:nvPr>
        </p:nvSpPr>
        <p:spPr>
          <a:xfrm>
            <a:off x="1522414" y="274638"/>
            <a:ext cx="9143998" cy="1020762"/>
          </a:xfrm>
        </p:spPr>
        <p:txBody>
          <a:bodyPr>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8" name="Footer Placeholder 5">
            <a:extLst>
              <a:ext uri="{FF2B5EF4-FFF2-40B4-BE49-F238E27FC236}">
                <a16:creationId xmlns:a16="http://schemas.microsoft.com/office/drawing/2014/main" id="{34951941-D483-479F-8BA0-3AB787591BE5}"/>
              </a:ext>
            </a:extLst>
          </p:cNvPr>
          <p:cNvSpPr>
            <a:spLocks noGrp="1"/>
          </p:cNvSpPr>
          <p:nvPr>
            <p:ph type="ftr" sz="quarter" idx="10"/>
          </p:nvPr>
        </p:nvSpPr>
        <p:spPr/>
        <p:txBody>
          <a:bodyPr/>
          <a:lstStyle>
            <a:lvl1pPr>
              <a:defRPr/>
            </a:lvl1pPr>
          </a:lstStyle>
          <a:p>
            <a:pPr>
              <a:defRPr/>
            </a:pPr>
            <a:endParaRPr dirty="0"/>
          </a:p>
        </p:txBody>
      </p:sp>
      <p:sp>
        <p:nvSpPr>
          <p:cNvPr id="309" name="Date Placeholder 4">
            <a:extLst>
              <a:ext uri="{FF2B5EF4-FFF2-40B4-BE49-F238E27FC236}">
                <a16:creationId xmlns:a16="http://schemas.microsoft.com/office/drawing/2014/main" id="{8D8B8ECB-EA3C-4226-858D-BC670037F1B6}"/>
              </a:ext>
            </a:extLst>
          </p:cNvPr>
          <p:cNvSpPr>
            <a:spLocks noGrp="1"/>
          </p:cNvSpPr>
          <p:nvPr>
            <p:ph type="dt" sz="half" idx="11"/>
          </p:nvPr>
        </p:nvSpPr>
        <p:spPr/>
        <p:txBody>
          <a:bodyPr/>
          <a:lstStyle>
            <a:lvl1pPr>
              <a:defRPr/>
            </a:lvl1pPr>
          </a:lstStyle>
          <a:p>
            <a:pPr>
              <a:defRPr/>
            </a:pPr>
            <a:fld id="{304BF81B-CC94-4F11-A860-BCB78A25DB5E}" type="datetimeFigureOut">
              <a:rPr lang="en-US"/>
              <a:pPr>
                <a:defRPr/>
              </a:pPr>
              <a:t>10/31/2018</a:t>
            </a:fld>
            <a:endParaRPr dirty="0"/>
          </a:p>
        </p:txBody>
      </p:sp>
      <p:sp>
        <p:nvSpPr>
          <p:cNvPr id="310" name="Slide Number Placeholder 6">
            <a:extLst>
              <a:ext uri="{FF2B5EF4-FFF2-40B4-BE49-F238E27FC236}">
                <a16:creationId xmlns:a16="http://schemas.microsoft.com/office/drawing/2014/main" id="{D3BB25D4-705A-4F59-88AF-BEC02A82CBCB}"/>
              </a:ext>
            </a:extLst>
          </p:cNvPr>
          <p:cNvSpPr>
            <a:spLocks noGrp="1"/>
          </p:cNvSpPr>
          <p:nvPr>
            <p:ph type="sldNum" sz="quarter" idx="12"/>
          </p:nvPr>
        </p:nvSpPr>
        <p:spPr/>
        <p:txBody>
          <a:bodyPr/>
          <a:lstStyle>
            <a:lvl1pPr>
              <a:defRPr/>
            </a:lvl1pPr>
          </a:lstStyle>
          <a:p>
            <a:pPr>
              <a:defRPr/>
            </a:pPr>
            <a:fld id="{5EA48756-5D1D-48A6-B855-617F0DFE123B}" type="slidenum">
              <a:rPr/>
              <a:pPr>
                <a:defRPr/>
              </a:pPr>
              <a:t>‹#›</a:t>
            </a:fld>
            <a:endParaRPr dirty="0"/>
          </a:p>
        </p:txBody>
      </p:sp>
    </p:spTree>
    <p:extLst>
      <p:ext uri="{BB962C8B-B14F-4D97-AF65-F5344CB8AC3E}">
        <p14:creationId xmlns:p14="http://schemas.microsoft.com/office/powerpoint/2010/main" val="395600307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frame" descr="Box graphic">
            <a:extLst>
              <a:ext uri="{FF2B5EF4-FFF2-40B4-BE49-F238E27FC236}">
                <a16:creationId xmlns:a16="http://schemas.microsoft.com/office/drawing/2014/main" id="{92D999C4-908C-4DC9-A0CC-DE99D5E02F5A}"/>
              </a:ext>
            </a:extLst>
          </p:cNvPr>
          <p:cNvGrpSpPr>
            <a:grpSpLocks/>
          </p:cNvGrpSpPr>
          <p:nvPr/>
        </p:nvGrpSpPr>
        <p:grpSpPr bwMode="auto">
          <a:xfrm flipH="1">
            <a:off x="1447800" y="1630363"/>
            <a:ext cx="6291263" cy="4576762"/>
            <a:chOff x="4417839" y="1630821"/>
            <a:chExt cx="6291028" cy="4575885"/>
          </a:xfrm>
        </p:grpSpPr>
        <p:grpSp>
          <p:nvGrpSpPr>
            <p:cNvPr id="6" name="Group 7">
              <a:extLst>
                <a:ext uri="{FF2B5EF4-FFF2-40B4-BE49-F238E27FC236}">
                  <a16:creationId xmlns:a16="http://schemas.microsoft.com/office/drawing/2014/main" id="{856C704D-4106-4B30-B24B-62FB92B74496}"/>
                </a:ext>
              </a:extLst>
            </p:cNvPr>
            <p:cNvGrpSpPr>
              <a:grpSpLocks/>
            </p:cNvGrpSpPr>
            <p:nvPr/>
          </p:nvGrpSpPr>
          <p:grpSpPr bwMode="auto">
            <a:xfrm>
              <a:off x="5414491" y="1630821"/>
              <a:ext cx="5294376" cy="4114800"/>
              <a:chOff x="3310555" y="716546"/>
              <a:chExt cx="5294376" cy="4114800"/>
            </a:xfrm>
          </p:grpSpPr>
          <p:grpSp>
            <p:nvGrpSpPr>
              <p:cNvPr id="158" name="Group 157">
                <a:extLst>
                  <a:ext uri="{FF2B5EF4-FFF2-40B4-BE49-F238E27FC236}">
                    <a16:creationId xmlns:a16="http://schemas.microsoft.com/office/drawing/2014/main" id="{E925F06D-C5C5-4AF9-B39C-6839A2454345}"/>
                  </a:ext>
                </a:extLst>
              </p:cNvPr>
              <p:cNvGrpSpPr/>
              <p:nvPr/>
            </p:nvGrpSpPr>
            <p:grpSpPr bwMode="invGray">
              <a:xfrm flipH="1">
                <a:off x="3310555" y="737968"/>
                <a:ext cx="5294376" cy="54864"/>
                <a:chOff x="1522413" y="1514475"/>
                <a:chExt cx="10569575" cy="64008"/>
              </a:xfrm>
              <a:solidFill>
                <a:schemeClr val="accent1"/>
              </a:solidFill>
            </p:grpSpPr>
            <p:sp>
              <p:nvSpPr>
                <p:cNvPr id="234" name="Freeform 842">
                  <a:extLst>
                    <a:ext uri="{FF2B5EF4-FFF2-40B4-BE49-F238E27FC236}">
                      <a16:creationId xmlns:a16="http://schemas.microsoft.com/office/drawing/2014/main" id="{59F1D6D4-40DA-4993-A1B7-87B239841337}"/>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5" name="Freeform 843">
                  <a:extLst>
                    <a:ext uri="{FF2B5EF4-FFF2-40B4-BE49-F238E27FC236}">
                      <a16:creationId xmlns:a16="http://schemas.microsoft.com/office/drawing/2014/main" id="{7EDCDB23-8D0C-4AD6-AD4F-12CB5EB335A2}"/>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6" name="Freeform 844">
                  <a:extLst>
                    <a:ext uri="{FF2B5EF4-FFF2-40B4-BE49-F238E27FC236}">
                      <a16:creationId xmlns:a16="http://schemas.microsoft.com/office/drawing/2014/main" id="{24854B74-CAC3-4D19-9442-909AED816FC5}"/>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7" name="Freeform 15">
                  <a:extLst>
                    <a:ext uri="{FF2B5EF4-FFF2-40B4-BE49-F238E27FC236}">
                      <a16:creationId xmlns:a16="http://schemas.microsoft.com/office/drawing/2014/main" id="{845976B1-7127-4D0E-B3C3-D1B9F6260213}"/>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8" name="Freeform 16">
                  <a:extLst>
                    <a:ext uri="{FF2B5EF4-FFF2-40B4-BE49-F238E27FC236}">
                      <a16:creationId xmlns:a16="http://schemas.microsoft.com/office/drawing/2014/main" id="{045BE106-FC9F-49F0-B78E-C8F63DA2C273}"/>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9" name="Freeform 17">
                  <a:extLst>
                    <a:ext uri="{FF2B5EF4-FFF2-40B4-BE49-F238E27FC236}">
                      <a16:creationId xmlns:a16="http://schemas.microsoft.com/office/drawing/2014/main" id="{DF93F3BD-4A8A-410D-9984-B409634BBF4B}"/>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0" name="Freeform 18">
                  <a:extLst>
                    <a:ext uri="{FF2B5EF4-FFF2-40B4-BE49-F238E27FC236}">
                      <a16:creationId xmlns:a16="http://schemas.microsoft.com/office/drawing/2014/main" id="{EAE95FC3-3C21-4A77-A296-D613B22D1CB6}"/>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1" name="Freeform 19">
                  <a:extLst>
                    <a:ext uri="{FF2B5EF4-FFF2-40B4-BE49-F238E27FC236}">
                      <a16:creationId xmlns:a16="http://schemas.microsoft.com/office/drawing/2014/main" id="{C90D81F4-6D7F-49B6-BE20-52D67565869E}"/>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2" name="Freeform 20">
                  <a:extLst>
                    <a:ext uri="{FF2B5EF4-FFF2-40B4-BE49-F238E27FC236}">
                      <a16:creationId xmlns:a16="http://schemas.microsoft.com/office/drawing/2014/main" id="{B9113D8A-C944-433B-AFD6-4B85245BC810}"/>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3" name="Freeform 21">
                  <a:extLst>
                    <a:ext uri="{FF2B5EF4-FFF2-40B4-BE49-F238E27FC236}">
                      <a16:creationId xmlns:a16="http://schemas.microsoft.com/office/drawing/2014/main" id="{DF079904-0B9C-48F2-9CB5-996FF36E40F5}"/>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4" name="Freeform 22">
                  <a:extLst>
                    <a:ext uri="{FF2B5EF4-FFF2-40B4-BE49-F238E27FC236}">
                      <a16:creationId xmlns:a16="http://schemas.microsoft.com/office/drawing/2014/main" id="{DBF0074F-1198-4297-9ABF-7E1311644AC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5" name="Freeform 23">
                  <a:extLst>
                    <a:ext uri="{FF2B5EF4-FFF2-40B4-BE49-F238E27FC236}">
                      <a16:creationId xmlns:a16="http://schemas.microsoft.com/office/drawing/2014/main" id="{82A94397-D3ED-4E63-82F8-3F9A10E04521}"/>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6" name="Freeform 24">
                  <a:extLst>
                    <a:ext uri="{FF2B5EF4-FFF2-40B4-BE49-F238E27FC236}">
                      <a16:creationId xmlns:a16="http://schemas.microsoft.com/office/drawing/2014/main" id="{C06FB060-717D-4F9A-B73C-B20DE496B4C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7" name="Freeform 25">
                  <a:extLst>
                    <a:ext uri="{FF2B5EF4-FFF2-40B4-BE49-F238E27FC236}">
                      <a16:creationId xmlns:a16="http://schemas.microsoft.com/office/drawing/2014/main" id="{4B451AE0-5F0C-453F-8BBA-7C51AA73BF54}"/>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8" name="Freeform 26">
                  <a:extLst>
                    <a:ext uri="{FF2B5EF4-FFF2-40B4-BE49-F238E27FC236}">
                      <a16:creationId xmlns:a16="http://schemas.microsoft.com/office/drawing/2014/main" id="{F8FE3A11-5B35-408D-9CD6-08644CAEC797}"/>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9" name="Freeform 27">
                  <a:extLst>
                    <a:ext uri="{FF2B5EF4-FFF2-40B4-BE49-F238E27FC236}">
                      <a16:creationId xmlns:a16="http://schemas.microsoft.com/office/drawing/2014/main" id="{8F75EA17-401C-41FA-8E37-55C961C2039D}"/>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0" name="Freeform 28">
                  <a:extLst>
                    <a:ext uri="{FF2B5EF4-FFF2-40B4-BE49-F238E27FC236}">
                      <a16:creationId xmlns:a16="http://schemas.microsoft.com/office/drawing/2014/main" id="{7BB43FE4-F795-47BA-AF39-5D0B8B5E9B8A}"/>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1" name="Freeform 29">
                  <a:extLst>
                    <a:ext uri="{FF2B5EF4-FFF2-40B4-BE49-F238E27FC236}">
                      <a16:creationId xmlns:a16="http://schemas.microsoft.com/office/drawing/2014/main" id="{5186C75C-ECA7-433F-8AFB-FFD9EE01926E}"/>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2" name="Freeform 30">
                  <a:extLst>
                    <a:ext uri="{FF2B5EF4-FFF2-40B4-BE49-F238E27FC236}">
                      <a16:creationId xmlns:a16="http://schemas.microsoft.com/office/drawing/2014/main" id="{3E3DC087-36E9-4DF3-AEAF-F052310CABA2}"/>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3" name="Freeform 31">
                  <a:extLst>
                    <a:ext uri="{FF2B5EF4-FFF2-40B4-BE49-F238E27FC236}">
                      <a16:creationId xmlns:a16="http://schemas.microsoft.com/office/drawing/2014/main" id="{1024BBF9-32CC-4FAE-ABE5-0DB2B4CB2CF8}"/>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4" name="Freeform 32">
                  <a:extLst>
                    <a:ext uri="{FF2B5EF4-FFF2-40B4-BE49-F238E27FC236}">
                      <a16:creationId xmlns:a16="http://schemas.microsoft.com/office/drawing/2014/main" id="{690B56F4-C4EA-4A27-A079-871AA5D7294E}"/>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5" name="Freeform 33">
                  <a:extLst>
                    <a:ext uri="{FF2B5EF4-FFF2-40B4-BE49-F238E27FC236}">
                      <a16:creationId xmlns:a16="http://schemas.microsoft.com/office/drawing/2014/main" id="{834236E2-D581-4B02-92A6-FE08730549CC}"/>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6" name="Freeform 34">
                  <a:extLst>
                    <a:ext uri="{FF2B5EF4-FFF2-40B4-BE49-F238E27FC236}">
                      <a16:creationId xmlns:a16="http://schemas.microsoft.com/office/drawing/2014/main" id="{E78B540A-ABB4-4B61-B73F-EEE6A689BE3D}"/>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7" name="Freeform 35">
                  <a:extLst>
                    <a:ext uri="{FF2B5EF4-FFF2-40B4-BE49-F238E27FC236}">
                      <a16:creationId xmlns:a16="http://schemas.microsoft.com/office/drawing/2014/main" id="{7B16292B-B0BC-42D3-A246-CABAAAE5ACE2}"/>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8" name="Freeform 36">
                  <a:extLst>
                    <a:ext uri="{FF2B5EF4-FFF2-40B4-BE49-F238E27FC236}">
                      <a16:creationId xmlns:a16="http://schemas.microsoft.com/office/drawing/2014/main" id="{DEBC9D58-6842-47DC-AA12-1DE1B0A16B21}"/>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9" name="Freeform 37">
                  <a:extLst>
                    <a:ext uri="{FF2B5EF4-FFF2-40B4-BE49-F238E27FC236}">
                      <a16:creationId xmlns:a16="http://schemas.microsoft.com/office/drawing/2014/main" id="{A3E98811-212E-4178-8E44-69D8E8B3E904}"/>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0" name="Freeform 38">
                  <a:extLst>
                    <a:ext uri="{FF2B5EF4-FFF2-40B4-BE49-F238E27FC236}">
                      <a16:creationId xmlns:a16="http://schemas.microsoft.com/office/drawing/2014/main" id="{52C6AE93-4E7B-4A55-B5DE-E57FDEFD66A3}"/>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1" name="Freeform 39">
                  <a:extLst>
                    <a:ext uri="{FF2B5EF4-FFF2-40B4-BE49-F238E27FC236}">
                      <a16:creationId xmlns:a16="http://schemas.microsoft.com/office/drawing/2014/main" id="{4C2058C9-458E-4C88-9AAC-D8572A01181A}"/>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2" name="Freeform 40">
                  <a:extLst>
                    <a:ext uri="{FF2B5EF4-FFF2-40B4-BE49-F238E27FC236}">
                      <a16:creationId xmlns:a16="http://schemas.microsoft.com/office/drawing/2014/main" id="{C1962FCD-3E39-45E3-A118-E88866CD4674}"/>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3" name="Freeform 41">
                  <a:extLst>
                    <a:ext uri="{FF2B5EF4-FFF2-40B4-BE49-F238E27FC236}">
                      <a16:creationId xmlns:a16="http://schemas.microsoft.com/office/drawing/2014/main" id="{23F68F87-B0F2-4F83-98B8-6712A20324DA}"/>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4" name="Freeform 42">
                  <a:extLst>
                    <a:ext uri="{FF2B5EF4-FFF2-40B4-BE49-F238E27FC236}">
                      <a16:creationId xmlns:a16="http://schemas.microsoft.com/office/drawing/2014/main" id="{7B821C0E-880E-427A-9E7B-202D0445F11D}"/>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5" name="Freeform 43">
                  <a:extLst>
                    <a:ext uri="{FF2B5EF4-FFF2-40B4-BE49-F238E27FC236}">
                      <a16:creationId xmlns:a16="http://schemas.microsoft.com/office/drawing/2014/main" id="{AAE0D414-BB1D-4B05-927C-5D69D8DF40CC}"/>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6" name="Freeform 44">
                  <a:extLst>
                    <a:ext uri="{FF2B5EF4-FFF2-40B4-BE49-F238E27FC236}">
                      <a16:creationId xmlns:a16="http://schemas.microsoft.com/office/drawing/2014/main" id="{66016170-9480-449F-B8AF-CA62A137C1E2}"/>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7" name="Freeform 45">
                  <a:extLst>
                    <a:ext uri="{FF2B5EF4-FFF2-40B4-BE49-F238E27FC236}">
                      <a16:creationId xmlns:a16="http://schemas.microsoft.com/office/drawing/2014/main" id="{F110F9E8-36EB-42EA-9007-130A652EF388}"/>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8" name="Freeform 46">
                  <a:extLst>
                    <a:ext uri="{FF2B5EF4-FFF2-40B4-BE49-F238E27FC236}">
                      <a16:creationId xmlns:a16="http://schemas.microsoft.com/office/drawing/2014/main" id="{280DF94D-E2B6-4880-BB6D-215D9E87DDEE}"/>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9" name="Freeform 47">
                  <a:extLst>
                    <a:ext uri="{FF2B5EF4-FFF2-40B4-BE49-F238E27FC236}">
                      <a16:creationId xmlns:a16="http://schemas.microsoft.com/office/drawing/2014/main" id="{BD5B78E9-7FA6-46F9-8674-99EB9D65EF66}"/>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0" name="Freeform 48">
                  <a:extLst>
                    <a:ext uri="{FF2B5EF4-FFF2-40B4-BE49-F238E27FC236}">
                      <a16:creationId xmlns:a16="http://schemas.microsoft.com/office/drawing/2014/main" id="{8D421478-DCBB-4A53-92F9-D378BFF1BAC0}"/>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1" name="Freeform 49">
                  <a:extLst>
                    <a:ext uri="{FF2B5EF4-FFF2-40B4-BE49-F238E27FC236}">
                      <a16:creationId xmlns:a16="http://schemas.microsoft.com/office/drawing/2014/main" id="{A19E640B-2ACF-47FA-A205-243BFE42174B}"/>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2" name="Freeform 50">
                  <a:extLst>
                    <a:ext uri="{FF2B5EF4-FFF2-40B4-BE49-F238E27FC236}">
                      <a16:creationId xmlns:a16="http://schemas.microsoft.com/office/drawing/2014/main" id="{AAC71F5F-7E32-4477-AA65-0A4594469B32}"/>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3" name="Freeform 51">
                  <a:extLst>
                    <a:ext uri="{FF2B5EF4-FFF2-40B4-BE49-F238E27FC236}">
                      <a16:creationId xmlns:a16="http://schemas.microsoft.com/office/drawing/2014/main" id="{FCC2053E-47C3-4BD5-B553-5B04D7871CF3}"/>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4" name="Freeform 52">
                  <a:extLst>
                    <a:ext uri="{FF2B5EF4-FFF2-40B4-BE49-F238E27FC236}">
                      <a16:creationId xmlns:a16="http://schemas.microsoft.com/office/drawing/2014/main" id="{1536FC4B-2E4D-456F-B942-F05CB243B893}"/>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5" name="Freeform 53">
                  <a:extLst>
                    <a:ext uri="{FF2B5EF4-FFF2-40B4-BE49-F238E27FC236}">
                      <a16:creationId xmlns:a16="http://schemas.microsoft.com/office/drawing/2014/main" id="{F4830E87-5E6F-49B7-B07E-6C6AE3BC790C}"/>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6" name="Freeform 54">
                  <a:extLst>
                    <a:ext uri="{FF2B5EF4-FFF2-40B4-BE49-F238E27FC236}">
                      <a16:creationId xmlns:a16="http://schemas.microsoft.com/office/drawing/2014/main" id="{12A7F630-EC2C-481F-91AC-EBDDE4542B0A}"/>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7" name="Freeform 55">
                  <a:extLst>
                    <a:ext uri="{FF2B5EF4-FFF2-40B4-BE49-F238E27FC236}">
                      <a16:creationId xmlns:a16="http://schemas.microsoft.com/office/drawing/2014/main" id="{BD995EA5-FC66-4340-BA57-36988AEDFB04}"/>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8" name="Freeform 56">
                  <a:extLst>
                    <a:ext uri="{FF2B5EF4-FFF2-40B4-BE49-F238E27FC236}">
                      <a16:creationId xmlns:a16="http://schemas.microsoft.com/office/drawing/2014/main" id="{1AC9CA94-6930-4C2D-A6DB-29D04C3BDC29}"/>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9" name="Freeform 57">
                  <a:extLst>
                    <a:ext uri="{FF2B5EF4-FFF2-40B4-BE49-F238E27FC236}">
                      <a16:creationId xmlns:a16="http://schemas.microsoft.com/office/drawing/2014/main" id="{FBD6B0A8-AB0D-46EE-BA56-6C2E8BB13394}"/>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0" name="Freeform 58">
                  <a:extLst>
                    <a:ext uri="{FF2B5EF4-FFF2-40B4-BE49-F238E27FC236}">
                      <a16:creationId xmlns:a16="http://schemas.microsoft.com/office/drawing/2014/main" id="{77A6D641-C10A-4BF5-AD42-AB7A0E5B0F2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1" name="Freeform 59">
                  <a:extLst>
                    <a:ext uri="{FF2B5EF4-FFF2-40B4-BE49-F238E27FC236}">
                      <a16:creationId xmlns:a16="http://schemas.microsoft.com/office/drawing/2014/main" id="{EFA6AE0D-5C45-442E-AF51-16DD9BA764F1}"/>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2" name="Freeform 60">
                  <a:extLst>
                    <a:ext uri="{FF2B5EF4-FFF2-40B4-BE49-F238E27FC236}">
                      <a16:creationId xmlns:a16="http://schemas.microsoft.com/office/drawing/2014/main" id="{F36E76B4-2558-419B-9F8C-13DAF39146D6}"/>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3" name="Freeform 61">
                  <a:extLst>
                    <a:ext uri="{FF2B5EF4-FFF2-40B4-BE49-F238E27FC236}">
                      <a16:creationId xmlns:a16="http://schemas.microsoft.com/office/drawing/2014/main" id="{EB48757D-3575-41B3-8F77-89333327A69E}"/>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4" name="Freeform 62">
                  <a:extLst>
                    <a:ext uri="{FF2B5EF4-FFF2-40B4-BE49-F238E27FC236}">
                      <a16:creationId xmlns:a16="http://schemas.microsoft.com/office/drawing/2014/main" id="{72D757EE-AD6D-4AFB-95C6-D6F9B6B5977A}"/>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5" name="Freeform 63">
                  <a:extLst>
                    <a:ext uri="{FF2B5EF4-FFF2-40B4-BE49-F238E27FC236}">
                      <a16:creationId xmlns:a16="http://schemas.microsoft.com/office/drawing/2014/main" id="{6CA83EBD-1FA2-4560-90D3-3D9B92F1FCFD}"/>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6" name="Freeform 64">
                  <a:extLst>
                    <a:ext uri="{FF2B5EF4-FFF2-40B4-BE49-F238E27FC236}">
                      <a16:creationId xmlns:a16="http://schemas.microsoft.com/office/drawing/2014/main" id="{CF6E75DA-8969-4946-A3A0-13281891A80D}"/>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7" name="Freeform 65">
                  <a:extLst>
                    <a:ext uri="{FF2B5EF4-FFF2-40B4-BE49-F238E27FC236}">
                      <a16:creationId xmlns:a16="http://schemas.microsoft.com/office/drawing/2014/main" id="{16A905DD-0A19-4267-87B0-6C0778347264}"/>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8" name="Freeform 66">
                  <a:extLst>
                    <a:ext uri="{FF2B5EF4-FFF2-40B4-BE49-F238E27FC236}">
                      <a16:creationId xmlns:a16="http://schemas.microsoft.com/office/drawing/2014/main" id="{25DF88D1-A164-42DD-B525-C4BDB6102BAA}"/>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9" name="Freeform 67">
                  <a:extLst>
                    <a:ext uri="{FF2B5EF4-FFF2-40B4-BE49-F238E27FC236}">
                      <a16:creationId xmlns:a16="http://schemas.microsoft.com/office/drawing/2014/main" id="{BF0DD79C-7217-43E9-9CE8-D92D1AD3CD62}"/>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0" name="Freeform 68">
                  <a:extLst>
                    <a:ext uri="{FF2B5EF4-FFF2-40B4-BE49-F238E27FC236}">
                      <a16:creationId xmlns:a16="http://schemas.microsoft.com/office/drawing/2014/main" id="{E1DA3479-2137-4239-8406-5DC98A10AD73}"/>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1" name="Freeform 69">
                  <a:extLst>
                    <a:ext uri="{FF2B5EF4-FFF2-40B4-BE49-F238E27FC236}">
                      <a16:creationId xmlns:a16="http://schemas.microsoft.com/office/drawing/2014/main" id="{6609C09B-C1EC-4887-B34E-B7D628CA2A49}"/>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2" name="Freeform 70">
                  <a:extLst>
                    <a:ext uri="{FF2B5EF4-FFF2-40B4-BE49-F238E27FC236}">
                      <a16:creationId xmlns:a16="http://schemas.microsoft.com/office/drawing/2014/main" id="{B2B10182-BBCB-4C39-A633-E6399DA12873}"/>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3" name="Freeform 71">
                  <a:extLst>
                    <a:ext uri="{FF2B5EF4-FFF2-40B4-BE49-F238E27FC236}">
                      <a16:creationId xmlns:a16="http://schemas.microsoft.com/office/drawing/2014/main" id="{9B3AC567-6BD4-4EE4-9651-821931B97999}"/>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4" name="Freeform 72">
                  <a:extLst>
                    <a:ext uri="{FF2B5EF4-FFF2-40B4-BE49-F238E27FC236}">
                      <a16:creationId xmlns:a16="http://schemas.microsoft.com/office/drawing/2014/main" id="{468B81C9-A1B4-4BE0-B647-8122AE8CC577}"/>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5" name="Freeform 73">
                  <a:extLst>
                    <a:ext uri="{FF2B5EF4-FFF2-40B4-BE49-F238E27FC236}">
                      <a16:creationId xmlns:a16="http://schemas.microsoft.com/office/drawing/2014/main" id="{6504594C-DD21-4790-85DC-89FED804FF86}"/>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6" name="Freeform 74">
                  <a:extLst>
                    <a:ext uri="{FF2B5EF4-FFF2-40B4-BE49-F238E27FC236}">
                      <a16:creationId xmlns:a16="http://schemas.microsoft.com/office/drawing/2014/main" id="{C73C42DE-239E-45B8-85E5-56CED1B92EF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7" name="Freeform 75">
                  <a:extLst>
                    <a:ext uri="{FF2B5EF4-FFF2-40B4-BE49-F238E27FC236}">
                      <a16:creationId xmlns:a16="http://schemas.microsoft.com/office/drawing/2014/main" id="{C9990A0A-294E-4098-B390-DA002ADF1F8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8" name="Freeform 76">
                  <a:extLst>
                    <a:ext uri="{FF2B5EF4-FFF2-40B4-BE49-F238E27FC236}">
                      <a16:creationId xmlns:a16="http://schemas.microsoft.com/office/drawing/2014/main" id="{3B31A436-D936-453D-B2B1-BF5807E9A678}"/>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9" name="Freeform 77">
                  <a:extLst>
                    <a:ext uri="{FF2B5EF4-FFF2-40B4-BE49-F238E27FC236}">
                      <a16:creationId xmlns:a16="http://schemas.microsoft.com/office/drawing/2014/main" id="{2CBE51E1-F559-41A9-B0E2-59D744A94E1A}"/>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0" name="Freeform 78">
                  <a:extLst>
                    <a:ext uri="{FF2B5EF4-FFF2-40B4-BE49-F238E27FC236}">
                      <a16:creationId xmlns:a16="http://schemas.microsoft.com/office/drawing/2014/main" id="{D07D3D67-3D7B-4960-A672-52451C4988C1}"/>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1" name="Freeform 79">
                  <a:extLst>
                    <a:ext uri="{FF2B5EF4-FFF2-40B4-BE49-F238E27FC236}">
                      <a16:creationId xmlns:a16="http://schemas.microsoft.com/office/drawing/2014/main" id="{35C03782-605B-4E78-BA21-EEB47DF41EC1}"/>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2" name="Freeform 80">
                  <a:extLst>
                    <a:ext uri="{FF2B5EF4-FFF2-40B4-BE49-F238E27FC236}">
                      <a16:creationId xmlns:a16="http://schemas.microsoft.com/office/drawing/2014/main" id="{E21E9B99-A8D1-4F55-BE23-F57D3DB564A1}"/>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3" name="Freeform 81">
                  <a:extLst>
                    <a:ext uri="{FF2B5EF4-FFF2-40B4-BE49-F238E27FC236}">
                      <a16:creationId xmlns:a16="http://schemas.microsoft.com/office/drawing/2014/main" id="{3A619F5C-F783-490B-891D-1AF56CCCB0F1}"/>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4" name="Freeform 82">
                  <a:extLst>
                    <a:ext uri="{FF2B5EF4-FFF2-40B4-BE49-F238E27FC236}">
                      <a16:creationId xmlns:a16="http://schemas.microsoft.com/office/drawing/2014/main" id="{B0315252-9144-411F-A87C-AE361EBE7911}"/>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5" name="Freeform 83">
                  <a:extLst>
                    <a:ext uri="{FF2B5EF4-FFF2-40B4-BE49-F238E27FC236}">
                      <a16:creationId xmlns:a16="http://schemas.microsoft.com/office/drawing/2014/main" id="{9E449447-4C32-4FE1-9649-071B6D5549D8}"/>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6" name="Freeform 84">
                  <a:extLst>
                    <a:ext uri="{FF2B5EF4-FFF2-40B4-BE49-F238E27FC236}">
                      <a16:creationId xmlns:a16="http://schemas.microsoft.com/office/drawing/2014/main" id="{9F82C241-ADAD-48A3-AD3D-26EB7F8472FE}"/>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7" name="Freeform 85">
                  <a:extLst>
                    <a:ext uri="{FF2B5EF4-FFF2-40B4-BE49-F238E27FC236}">
                      <a16:creationId xmlns:a16="http://schemas.microsoft.com/office/drawing/2014/main" id="{81D1CC58-CEF4-4CE0-8ED2-42AF2074773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nvGrpSpPr>
              <p:cNvPr id="159" name="Group 158">
                <a:extLst>
                  <a:ext uri="{FF2B5EF4-FFF2-40B4-BE49-F238E27FC236}">
                    <a16:creationId xmlns:a16="http://schemas.microsoft.com/office/drawing/2014/main" id="{147CD083-EF48-4BB9-AC9E-3653AF844F05}"/>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Freeform 768">
                  <a:extLst>
                    <a:ext uri="{FF2B5EF4-FFF2-40B4-BE49-F238E27FC236}">
                      <a16:creationId xmlns:a16="http://schemas.microsoft.com/office/drawing/2014/main" id="{DE10A75F-A057-4216-8B9C-F20F5A399DE0}"/>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1" name="Freeform 769">
                  <a:extLst>
                    <a:ext uri="{FF2B5EF4-FFF2-40B4-BE49-F238E27FC236}">
                      <a16:creationId xmlns:a16="http://schemas.microsoft.com/office/drawing/2014/main" id="{C7229234-0204-4272-8EAE-8E19FBFE0ED3}"/>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2" name="Freeform 770">
                  <a:extLst>
                    <a:ext uri="{FF2B5EF4-FFF2-40B4-BE49-F238E27FC236}">
                      <a16:creationId xmlns:a16="http://schemas.microsoft.com/office/drawing/2014/main" id="{97E07A85-9660-4EB0-BF61-49C3561B2834}"/>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3" name="Freeform 15">
                  <a:extLst>
                    <a:ext uri="{FF2B5EF4-FFF2-40B4-BE49-F238E27FC236}">
                      <a16:creationId xmlns:a16="http://schemas.microsoft.com/office/drawing/2014/main" id="{9B9B2A0E-6FF8-4289-A8CC-00E984F0F4BF}"/>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4" name="Freeform 16">
                  <a:extLst>
                    <a:ext uri="{FF2B5EF4-FFF2-40B4-BE49-F238E27FC236}">
                      <a16:creationId xmlns:a16="http://schemas.microsoft.com/office/drawing/2014/main" id="{A107BBD5-78CA-4C03-B4D4-C62E5CF96551}"/>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5" name="Freeform 17">
                  <a:extLst>
                    <a:ext uri="{FF2B5EF4-FFF2-40B4-BE49-F238E27FC236}">
                      <a16:creationId xmlns:a16="http://schemas.microsoft.com/office/drawing/2014/main" id="{11C841A4-06AB-4C98-83A3-6EA2CDA82AE9}"/>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6" name="Freeform 18">
                  <a:extLst>
                    <a:ext uri="{FF2B5EF4-FFF2-40B4-BE49-F238E27FC236}">
                      <a16:creationId xmlns:a16="http://schemas.microsoft.com/office/drawing/2014/main" id="{7E1826BB-F9D3-4404-B16D-78BE60DB89D1}"/>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7" name="Freeform 19">
                  <a:extLst>
                    <a:ext uri="{FF2B5EF4-FFF2-40B4-BE49-F238E27FC236}">
                      <a16:creationId xmlns:a16="http://schemas.microsoft.com/office/drawing/2014/main" id="{A13BFFF0-410B-4D84-BCFE-81A60FB2EF46}"/>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8" name="Freeform 20">
                  <a:extLst>
                    <a:ext uri="{FF2B5EF4-FFF2-40B4-BE49-F238E27FC236}">
                      <a16:creationId xmlns:a16="http://schemas.microsoft.com/office/drawing/2014/main" id="{28E6EE3A-CFED-440C-8FDA-244C8534A524}"/>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9" name="Freeform 21">
                  <a:extLst>
                    <a:ext uri="{FF2B5EF4-FFF2-40B4-BE49-F238E27FC236}">
                      <a16:creationId xmlns:a16="http://schemas.microsoft.com/office/drawing/2014/main" id="{B97E3492-FE03-48BB-A56B-6D10129046D4}"/>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0" name="Freeform 22">
                  <a:extLst>
                    <a:ext uri="{FF2B5EF4-FFF2-40B4-BE49-F238E27FC236}">
                      <a16:creationId xmlns:a16="http://schemas.microsoft.com/office/drawing/2014/main" id="{14DB63D6-0B0A-457E-9B3D-89001312B601}"/>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1" name="Freeform 23">
                  <a:extLst>
                    <a:ext uri="{FF2B5EF4-FFF2-40B4-BE49-F238E27FC236}">
                      <a16:creationId xmlns:a16="http://schemas.microsoft.com/office/drawing/2014/main" id="{F248A97B-0F7A-4A60-8A7C-DF1EEFA16E47}"/>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2" name="Freeform 24">
                  <a:extLst>
                    <a:ext uri="{FF2B5EF4-FFF2-40B4-BE49-F238E27FC236}">
                      <a16:creationId xmlns:a16="http://schemas.microsoft.com/office/drawing/2014/main" id="{67D6D9E7-5B60-4D57-9528-8C1087638AA0}"/>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3" name="Freeform 25">
                  <a:extLst>
                    <a:ext uri="{FF2B5EF4-FFF2-40B4-BE49-F238E27FC236}">
                      <a16:creationId xmlns:a16="http://schemas.microsoft.com/office/drawing/2014/main" id="{F45F2694-D0FC-45F9-AF6D-223B5A4B713B}"/>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4" name="Freeform 26">
                  <a:extLst>
                    <a:ext uri="{FF2B5EF4-FFF2-40B4-BE49-F238E27FC236}">
                      <a16:creationId xmlns:a16="http://schemas.microsoft.com/office/drawing/2014/main" id="{AA129B75-CF96-43D3-923F-0DD8E928CD7F}"/>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5" name="Freeform 27">
                  <a:extLst>
                    <a:ext uri="{FF2B5EF4-FFF2-40B4-BE49-F238E27FC236}">
                      <a16:creationId xmlns:a16="http://schemas.microsoft.com/office/drawing/2014/main" id="{56556D67-93FB-4F49-88E0-20F2536CA729}"/>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6" name="Freeform 28">
                  <a:extLst>
                    <a:ext uri="{FF2B5EF4-FFF2-40B4-BE49-F238E27FC236}">
                      <a16:creationId xmlns:a16="http://schemas.microsoft.com/office/drawing/2014/main" id="{4619E563-D9FA-4040-A829-459B68FE7FDF}"/>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7" name="Freeform 29">
                  <a:extLst>
                    <a:ext uri="{FF2B5EF4-FFF2-40B4-BE49-F238E27FC236}">
                      <a16:creationId xmlns:a16="http://schemas.microsoft.com/office/drawing/2014/main" id="{B08782F8-D128-45A3-B57A-786D5C32773A}"/>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8" name="Freeform 30">
                  <a:extLst>
                    <a:ext uri="{FF2B5EF4-FFF2-40B4-BE49-F238E27FC236}">
                      <a16:creationId xmlns:a16="http://schemas.microsoft.com/office/drawing/2014/main" id="{5C61B182-C2B8-45DF-992A-2210771C0A45}"/>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9" name="Freeform 31">
                  <a:extLst>
                    <a:ext uri="{FF2B5EF4-FFF2-40B4-BE49-F238E27FC236}">
                      <a16:creationId xmlns:a16="http://schemas.microsoft.com/office/drawing/2014/main" id="{7CF366BF-51EE-4AE7-ACF0-FB13538A56C7}"/>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0" name="Freeform 32">
                  <a:extLst>
                    <a:ext uri="{FF2B5EF4-FFF2-40B4-BE49-F238E27FC236}">
                      <a16:creationId xmlns:a16="http://schemas.microsoft.com/office/drawing/2014/main" id="{B49D2368-ED8C-4F82-B0CB-092D286770CD}"/>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1" name="Freeform 33">
                  <a:extLst>
                    <a:ext uri="{FF2B5EF4-FFF2-40B4-BE49-F238E27FC236}">
                      <a16:creationId xmlns:a16="http://schemas.microsoft.com/office/drawing/2014/main" id="{8BAED1D9-39D7-4CA9-8A03-8E57880A45DC}"/>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2" name="Freeform 34">
                  <a:extLst>
                    <a:ext uri="{FF2B5EF4-FFF2-40B4-BE49-F238E27FC236}">
                      <a16:creationId xmlns:a16="http://schemas.microsoft.com/office/drawing/2014/main" id="{A06B5EC8-980C-494B-BE02-41C472A888E7}"/>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3" name="Freeform 35">
                  <a:extLst>
                    <a:ext uri="{FF2B5EF4-FFF2-40B4-BE49-F238E27FC236}">
                      <a16:creationId xmlns:a16="http://schemas.microsoft.com/office/drawing/2014/main" id="{5B0FE65E-3210-4284-931B-479D8EE79012}"/>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4" name="Freeform 36">
                  <a:extLst>
                    <a:ext uri="{FF2B5EF4-FFF2-40B4-BE49-F238E27FC236}">
                      <a16:creationId xmlns:a16="http://schemas.microsoft.com/office/drawing/2014/main" id="{C3370004-7E00-4DA2-A648-0233903E1B1A}"/>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5" name="Freeform 37">
                  <a:extLst>
                    <a:ext uri="{FF2B5EF4-FFF2-40B4-BE49-F238E27FC236}">
                      <a16:creationId xmlns:a16="http://schemas.microsoft.com/office/drawing/2014/main" id="{C55E1CA2-753A-4E47-BBC9-B86B0C4AACCA}"/>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6" name="Freeform 38">
                  <a:extLst>
                    <a:ext uri="{FF2B5EF4-FFF2-40B4-BE49-F238E27FC236}">
                      <a16:creationId xmlns:a16="http://schemas.microsoft.com/office/drawing/2014/main" id="{4FCBD8BD-A257-4D5E-8A36-90197D4BCB57}"/>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7" name="Freeform 39">
                  <a:extLst>
                    <a:ext uri="{FF2B5EF4-FFF2-40B4-BE49-F238E27FC236}">
                      <a16:creationId xmlns:a16="http://schemas.microsoft.com/office/drawing/2014/main" id="{1E21CB6B-7ED5-4231-9366-49663BB263AF}"/>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8" name="Freeform 40">
                  <a:extLst>
                    <a:ext uri="{FF2B5EF4-FFF2-40B4-BE49-F238E27FC236}">
                      <a16:creationId xmlns:a16="http://schemas.microsoft.com/office/drawing/2014/main" id="{63F131B8-4F86-4AFB-8757-F3B3C15731D3}"/>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9" name="Freeform 41">
                  <a:extLst>
                    <a:ext uri="{FF2B5EF4-FFF2-40B4-BE49-F238E27FC236}">
                      <a16:creationId xmlns:a16="http://schemas.microsoft.com/office/drawing/2014/main" id="{FB9ECD7C-ECD8-4F18-B10C-1DF694AE4768}"/>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0" name="Freeform 42">
                  <a:extLst>
                    <a:ext uri="{FF2B5EF4-FFF2-40B4-BE49-F238E27FC236}">
                      <a16:creationId xmlns:a16="http://schemas.microsoft.com/office/drawing/2014/main" id="{975A72DA-5ABD-4A05-84C3-D594B4E9CED3}"/>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1" name="Freeform 43">
                  <a:extLst>
                    <a:ext uri="{FF2B5EF4-FFF2-40B4-BE49-F238E27FC236}">
                      <a16:creationId xmlns:a16="http://schemas.microsoft.com/office/drawing/2014/main" id="{0DFCB654-09B3-40E5-89ED-073A23A9CD80}"/>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2" name="Freeform 44">
                  <a:extLst>
                    <a:ext uri="{FF2B5EF4-FFF2-40B4-BE49-F238E27FC236}">
                      <a16:creationId xmlns:a16="http://schemas.microsoft.com/office/drawing/2014/main" id="{0BD0E75A-C912-4787-89A3-534CC6747999}"/>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3" name="Freeform 45">
                  <a:extLst>
                    <a:ext uri="{FF2B5EF4-FFF2-40B4-BE49-F238E27FC236}">
                      <a16:creationId xmlns:a16="http://schemas.microsoft.com/office/drawing/2014/main" id="{AC824CFC-BFD2-4E07-89D2-50FDE33444CF}"/>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4" name="Freeform 46">
                  <a:extLst>
                    <a:ext uri="{FF2B5EF4-FFF2-40B4-BE49-F238E27FC236}">
                      <a16:creationId xmlns:a16="http://schemas.microsoft.com/office/drawing/2014/main" id="{0D45A0CD-47F0-4D90-B0E2-3E7E66FB1AD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5" name="Freeform 47">
                  <a:extLst>
                    <a:ext uri="{FF2B5EF4-FFF2-40B4-BE49-F238E27FC236}">
                      <a16:creationId xmlns:a16="http://schemas.microsoft.com/office/drawing/2014/main" id="{EFC8E051-8A61-4400-B151-962509264D0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6" name="Freeform 48">
                  <a:extLst>
                    <a:ext uri="{FF2B5EF4-FFF2-40B4-BE49-F238E27FC236}">
                      <a16:creationId xmlns:a16="http://schemas.microsoft.com/office/drawing/2014/main" id="{0EC3A17B-322A-4B14-9E7D-D7E054C9C7BF}"/>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7" name="Freeform 49">
                  <a:extLst>
                    <a:ext uri="{FF2B5EF4-FFF2-40B4-BE49-F238E27FC236}">
                      <a16:creationId xmlns:a16="http://schemas.microsoft.com/office/drawing/2014/main" id="{5BC0166B-3AD4-4F22-8051-311FCE42803F}"/>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8" name="Freeform 50">
                  <a:extLst>
                    <a:ext uri="{FF2B5EF4-FFF2-40B4-BE49-F238E27FC236}">
                      <a16:creationId xmlns:a16="http://schemas.microsoft.com/office/drawing/2014/main" id="{700ED771-0E2F-4923-ABB0-F072C2A539BE}"/>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9" name="Freeform 51">
                  <a:extLst>
                    <a:ext uri="{FF2B5EF4-FFF2-40B4-BE49-F238E27FC236}">
                      <a16:creationId xmlns:a16="http://schemas.microsoft.com/office/drawing/2014/main" id="{1C521EE9-3D6B-44BA-998D-3D1DA8234936}"/>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0" name="Freeform 52">
                  <a:extLst>
                    <a:ext uri="{FF2B5EF4-FFF2-40B4-BE49-F238E27FC236}">
                      <a16:creationId xmlns:a16="http://schemas.microsoft.com/office/drawing/2014/main" id="{4E23825B-0ABD-47AE-8F5B-C4D2436D6DE8}"/>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1" name="Freeform 53">
                  <a:extLst>
                    <a:ext uri="{FF2B5EF4-FFF2-40B4-BE49-F238E27FC236}">
                      <a16:creationId xmlns:a16="http://schemas.microsoft.com/office/drawing/2014/main" id="{76F7DC4E-E234-4821-80B9-65AC81058A1F}"/>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2" name="Freeform 54">
                  <a:extLst>
                    <a:ext uri="{FF2B5EF4-FFF2-40B4-BE49-F238E27FC236}">
                      <a16:creationId xmlns:a16="http://schemas.microsoft.com/office/drawing/2014/main" id="{446E9A0D-0B89-45D3-B2E9-45E9B318B7D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3" name="Freeform 55">
                  <a:extLst>
                    <a:ext uri="{FF2B5EF4-FFF2-40B4-BE49-F238E27FC236}">
                      <a16:creationId xmlns:a16="http://schemas.microsoft.com/office/drawing/2014/main" id="{5B9C3718-9747-400B-AA90-31DE9855A30B}"/>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4" name="Freeform 56">
                  <a:extLst>
                    <a:ext uri="{FF2B5EF4-FFF2-40B4-BE49-F238E27FC236}">
                      <a16:creationId xmlns:a16="http://schemas.microsoft.com/office/drawing/2014/main" id="{44E37333-D34D-4DBC-AF3D-D8EB3BE3E18C}"/>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5" name="Freeform 57">
                  <a:extLst>
                    <a:ext uri="{FF2B5EF4-FFF2-40B4-BE49-F238E27FC236}">
                      <a16:creationId xmlns:a16="http://schemas.microsoft.com/office/drawing/2014/main" id="{B30B7748-4932-4789-B34D-E504D7778F96}"/>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6" name="Freeform 58">
                  <a:extLst>
                    <a:ext uri="{FF2B5EF4-FFF2-40B4-BE49-F238E27FC236}">
                      <a16:creationId xmlns:a16="http://schemas.microsoft.com/office/drawing/2014/main" id="{CAD9B6B2-E0AA-4410-AA43-EA4A6BE17224}"/>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7" name="Freeform 59">
                  <a:extLst>
                    <a:ext uri="{FF2B5EF4-FFF2-40B4-BE49-F238E27FC236}">
                      <a16:creationId xmlns:a16="http://schemas.microsoft.com/office/drawing/2014/main" id="{22CE9142-52EF-4C5F-85D7-0FB6A8957A26}"/>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8" name="Freeform 60">
                  <a:extLst>
                    <a:ext uri="{FF2B5EF4-FFF2-40B4-BE49-F238E27FC236}">
                      <a16:creationId xmlns:a16="http://schemas.microsoft.com/office/drawing/2014/main" id="{CE9B21AC-5D69-48F3-9EC0-1FC6D9F1A286}"/>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9" name="Freeform 61">
                  <a:extLst>
                    <a:ext uri="{FF2B5EF4-FFF2-40B4-BE49-F238E27FC236}">
                      <a16:creationId xmlns:a16="http://schemas.microsoft.com/office/drawing/2014/main" id="{0352D2DF-529A-45E9-A782-351C6371006A}"/>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0" name="Freeform 62">
                  <a:extLst>
                    <a:ext uri="{FF2B5EF4-FFF2-40B4-BE49-F238E27FC236}">
                      <a16:creationId xmlns:a16="http://schemas.microsoft.com/office/drawing/2014/main" id="{E3298BE2-F6A5-4B73-8A82-CCA93740A22B}"/>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1" name="Freeform 63">
                  <a:extLst>
                    <a:ext uri="{FF2B5EF4-FFF2-40B4-BE49-F238E27FC236}">
                      <a16:creationId xmlns:a16="http://schemas.microsoft.com/office/drawing/2014/main" id="{2636C3F8-E249-47BF-8D4C-31C2AC1E06F1}"/>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2" name="Freeform 64">
                  <a:extLst>
                    <a:ext uri="{FF2B5EF4-FFF2-40B4-BE49-F238E27FC236}">
                      <a16:creationId xmlns:a16="http://schemas.microsoft.com/office/drawing/2014/main" id="{B55C4337-66D2-4604-9A1C-E818437FC259}"/>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3" name="Freeform 65">
                  <a:extLst>
                    <a:ext uri="{FF2B5EF4-FFF2-40B4-BE49-F238E27FC236}">
                      <a16:creationId xmlns:a16="http://schemas.microsoft.com/office/drawing/2014/main" id="{25EA01B7-F0FE-4208-8B79-7877F018AB07}"/>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4" name="Freeform 66">
                  <a:extLst>
                    <a:ext uri="{FF2B5EF4-FFF2-40B4-BE49-F238E27FC236}">
                      <a16:creationId xmlns:a16="http://schemas.microsoft.com/office/drawing/2014/main" id="{90F8E644-C25B-4B98-8C02-4CAA02D256C5}"/>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5" name="Freeform 67">
                  <a:extLst>
                    <a:ext uri="{FF2B5EF4-FFF2-40B4-BE49-F238E27FC236}">
                      <a16:creationId xmlns:a16="http://schemas.microsoft.com/office/drawing/2014/main" id="{57405F73-FC06-4443-B565-19425F071162}"/>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6" name="Freeform 68">
                  <a:extLst>
                    <a:ext uri="{FF2B5EF4-FFF2-40B4-BE49-F238E27FC236}">
                      <a16:creationId xmlns:a16="http://schemas.microsoft.com/office/drawing/2014/main" id="{DA9206E2-8A96-4FDE-966E-7223CAFDE11D}"/>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7" name="Freeform 69">
                  <a:extLst>
                    <a:ext uri="{FF2B5EF4-FFF2-40B4-BE49-F238E27FC236}">
                      <a16:creationId xmlns:a16="http://schemas.microsoft.com/office/drawing/2014/main" id="{B2E91DC8-7FD6-4D1F-80CC-7167FE445E27}"/>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8" name="Freeform 70">
                  <a:extLst>
                    <a:ext uri="{FF2B5EF4-FFF2-40B4-BE49-F238E27FC236}">
                      <a16:creationId xmlns:a16="http://schemas.microsoft.com/office/drawing/2014/main" id="{4CF86D6B-7C15-434E-A45E-E69DC36532B2}"/>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9" name="Freeform 71">
                  <a:extLst>
                    <a:ext uri="{FF2B5EF4-FFF2-40B4-BE49-F238E27FC236}">
                      <a16:creationId xmlns:a16="http://schemas.microsoft.com/office/drawing/2014/main" id="{3A0B6FEE-443C-4F3D-9CED-9BC22C5B715B}"/>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0" name="Freeform 72">
                  <a:extLst>
                    <a:ext uri="{FF2B5EF4-FFF2-40B4-BE49-F238E27FC236}">
                      <a16:creationId xmlns:a16="http://schemas.microsoft.com/office/drawing/2014/main" id="{4F5D5075-3420-4D60-9914-B1B554D7A1D2}"/>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1" name="Freeform 73">
                  <a:extLst>
                    <a:ext uri="{FF2B5EF4-FFF2-40B4-BE49-F238E27FC236}">
                      <a16:creationId xmlns:a16="http://schemas.microsoft.com/office/drawing/2014/main" id="{1D06313E-9094-40FF-BEC4-5B68A7E1B300}"/>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2" name="Freeform 74">
                  <a:extLst>
                    <a:ext uri="{FF2B5EF4-FFF2-40B4-BE49-F238E27FC236}">
                      <a16:creationId xmlns:a16="http://schemas.microsoft.com/office/drawing/2014/main" id="{CCEB5457-0553-4A75-B942-691C5C0FD80D}"/>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3" name="Freeform 75">
                  <a:extLst>
                    <a:ext uri="{FF2B5EF4-FFF2-40B4-BE49-F238E27FC236}">
                      <a16:creationId xmlns:a16="http://schemas.microsoft.com/office/drawing/2014/main" id="{6DA0E17B-1AEA-4AA6-984D-D229256454C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4" name="Freeform 76">
                  <a:extLst>
                    <a:ext uri="{FF2B5EF4-FFF2-40B4-BE49-F238E27FC236}">
                      <a16:creationId xmlns:a16="http://schemas.microsoft.com/office/drawing/2014/main" id="{7BC095D1-3D8C-4C79-8135-10D146F8AAE7}"/>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5" name="Freeform 77">
                  <a:extLst>
                    <a:ext uri="{FF2B5EF4-FFF2-40B4-BE49-F238E27FC236}">
                      <a16:creationId xmlns:a16="http://schemas.microsoft.com/office/drawing/2014/main" id="{A091E964-6D23-4CE8-96BA-0E78F85F259C}"/>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6" name="Freeform 78">
                  <a:extLst>
                    <a:ext uri="{FF2B5EF4-FFF2-40B4-BE49-F238E27FC236}">
                      <a16:creationId xmlns:a16="http://schemas.microsoft.com/office/drawing/2014/main" id="{06F2B8FF-F757-4D9E-A771-27615D2C2058}"/>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7" name="Freeform 79">
                  <a:extLst>
                    <a:ext uri="{FF2B5EF4-FFF2-40B4-BE49-F238E27FC236}">
                      <a16:creationId xmlns:a16="http://schemas.microsoft.com/office/drawing/2014/main" id="{5C5D3A8D-7206-443F-B24F-2442DFEC6E27}"/>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8" name="Freeform 80">
                  <a:extLst>
                    <a:ext uri="{FF2B5EF4-FFF2-40B4-BE49-F238E27FC236}">
                      <a16:creationId xmlns:a16="http://schemas.microsoft.com/office/drawing/2014/main" id="{98138FE0-5A93-4C08-9361-EF11FF09A72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9" name="Freeform 81">
                  <a:extLst>
                    <a:ext uri="{FF2B5EF4-FFF2-40B4-BE49-F238E27FC236}">
                      <a16:creationId xmlns:a16="http://schemas.microsoft.com/office/drawing/2014/main" id="{07E6E3B2-F322-4A0F-AA61-1BEF4CD86C9B}"/>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0" name="Freeform 82">
                  <a:extLst>
                    <a:ext uri="{FF2B5EF4-FFF2-40B4-BE49-F238E27FC236}">
                      <a16:creationId xmlns:a16="http://schemas.microsoft.com/office/drawing/2014/main" id="{65BF4849-9DBF-43ED-B105-C14FD9AA68CF}"/>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1" name="Freeform 83">
                  <a:extLst>
                    <a:ext uri="{FF2B5EF4-FFF2-40B4-BE49-F238E27FC236}">
                      <a16:creationId xmlns:a16="http://schemas.microsoft.com/office/drawing/2014/main" id="{8342AE8A-501B-4D84-B3E9-605DBD04E0B8}"/>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2" name="Freeform 84">
                  <a:extLst>
                    <a:ext uri="{FF2B5EF4-FFF2-40B4-BE49-F238E27FC236}">
                      <a16:creationId xmlns:a16="http://schemas.microsoft.com/office/drawing/2014/main" id="{C2345ACE-026C-434F-8278-802F0EB3585B}"/>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3" name="Freeform 85">
                  <a:extLst>
                    <a:ext uri="{FF2B5EF4-FFF2-40B4-BE49-F238E27FC236}">
                      <a16:creationId xmlns:a16="http://schemas.microsoft.com/office/drawing/2014/main" id="{DF164664-E055-433D-BB85-25A543CDB8C4}"/>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grpSp>
          <p:nvGrpSpPr>
            <p:cNvPr id="7" name="Group 8">
              <a:extLst>
                <a:ext uri="{FF2B5EF4-FFF2-40B4-BE49-F238E27FC236}">
                  <a16:creationId xmlns:a16="http://schemas.microsoft.com/office/drawing/2014/main" id="{5CEA2E13-5732-40DB-BE18-1DAB3DF963D7}"/>
                </a:ext>
              </a:extLst>
            </p:cNvPr>
            <p:cNvGrpSpPr>
              <a:grpSpLocks/>
            </p:cNvGrpSpPr>
            <p:nvPr/>
          </p:nvGrpSpPr>
          <p:grpSpPr bwMode="auto">
            <a:xfrm rot="10800000">
              <a:off x="4417839" y="2091906"/>
              <a:ext cx="5294376" cy="4114800"/>
              <a:chOff x="3310555" y="716546"/>
              <a:chExt cx="5294376" cy="4114800"/>
            </a:xfrm>
          </p:grpSpPr>
          <p:grpSp>
            <p:nvGrpSpPr>
              <p:cNvPr id="8" name="Group 7">
                <a:extLst>
                  <a:ext uri="{FF2B5EF4-FFF2-40B4-BE49-F238E27FC236}">
                    <a16:creationId xmlns:a16="http://schemas.microsoft.com/office/drawing/2014/main" id="{0BC353F9-CF2F-42F7-B43C-0835EBB63F45}"/>
                  </a:ext>
                </a:extLst>
              </p:cNvPr>
              <p:cNvGrpSpPr/>
              <p:nvPr/>
            </p:nvGrpSpPr>
            <p:grpSpPr bwMode="invGray">
              <a:xfrm flipH="1">
                <a:off x="3310555" y="737968"/>
                <a:ext cx="5294376" cy="54864"/>
                <a:chOff x="1522413" y="1514475"/>
                <a:chExt cx="10569575" cy="64008"/>
              </a:xfrm>
              <a:solidFill>
                <a:schemeClr val="accent1"/>
              </a:solidFill>
            </p:grpSpPr>
            <p:sp>
              <p:nvSpPr>
                <p:cNvPr id="84" name="Freeform 692">
                  <a:extLst>
                    <a:ext uri="{FF2B5EF4-FFF2-40B4-BE49-F238E27FC236}">
                      <a16:creationId xmlns:a16="http://schemas.microsoft.com/office/drawing/2014/main" id="{35732326-39B2-4009-994A-208EB269B272}"/>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5" name="Freeform 693">
                  <a:extLst>
                    <a:ext uri="{FF2B5EF4-FFF2-40B4-BE49-F238E27FC236}">
                      <a16:creationId xmlns:a16="http://schemas.microsoft.com/office/drawing/2014/main" id="{0F52DF18-75CF-4CF2-920F-C76E4976DEE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6" name="Freeform 694">
                  <a:extLst>
                    <a:ext uri="{FF2B5EF4-FFF2-40B4-BE49-F238E27FC236}">
                      <a16:creationId xmlns:a16="http://schemas.microsoft.com/office/drawing/2014/main" id="{5814F3B5-1094-40DA-98D8-97BBF526325E}"/>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7" name="Freeform 15">
                  <a:extLst>
                    <a:ext uri="{FF2B5EF4-FFF2-40B4-BE49-F238E27FC236}">
                      <a16:creationId xmlns:a16="http://schemas.microsoft.com/office/drawing/2014/main" id="{DE7D2564-350A-41FD-AAF2-82A770005CC2}"/>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8" name="Freeform 16">
                  <a:extLst>
                    <a:ext uri="{FF2B5EF4-FFF2-40B4-BE49-F238E27FC236}">
                      <a16:creationId xmlns:a16="http://schemas.microsoft.com/office/drawing/2014/main" id="{7932184F-48F6-403B-8C0E-5C9018688282}"/>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9" name="Freeform 17">
                  <a:extLst>
                    <a:ext uri="{FF2B5EF4-FFF2-40B4-BE49-F238E27FC236}">
                      <a16:creationId xmlns:a16="http://schemas.microsoft.com/office/drawing/2014/main" id="{93D43BC5-C66D-4EF7-9855-8BF7281EF6B3}"/>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0" name="Freeform 18">
                  <a:extLst>
                    <a:ext uri="{FF2B5EF4-FFF2-40B4-BE49-F238E27FC236}">
                      <a16:creationId xmlns:a16="http://schemas.microsoft.com/office/drawing/2014/main" id="{A3A283B0-47BA-47A8-AAB5-574A835E4103}"/>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1" name="Freeform 19">
                  <a:extLst>
                    <a:ext uri="{FF2B5EF4-FFF2-40B4-BE49-F238E27FC236}">
                      <a16:creationId xmlns:a16="http://schemas.microsoft.com/office/drawing/2014/main" id="{8E3BDBEC-4D50-44E9-9386-ACE96D1B63C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2" name="Freeform 20">
                  <a:extLst>
                    <a:ext uri="{FF2B5EF4-FFF2-40B4-BE49-F238E27FC236}">
                      <a16:creationId xmlns:a16="http://schemas.microsoft.com/office/drawing/2014/main" id="{6A8F2EFB-4FCC-47D0-B45D-B9ECD9C48F6D}"/>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3" name="Freeform 21">
                  <a:extLst>
                    <a:ext uri="{FF2B5EF4-FFF2-40B4-BE49-F238E27FC236}">
                      <a16:creationId xmlns:a16="http://schemas.microsoft.com/office/drawing/2014/main" id="{052E1EC4-0CDE-4759-90F0-5AE587C213B8}"/>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4" name="Freeform 22">
                  <a:extLst>
                    <a:ext uri="{FF2B5EF4-FFF2-40B4-BE49-F238E27FC236}">
                      <a16:creationId xmlns:a16="http://schemas.microsoft.com/office/drawing/2014/main" id="{97C66531-5B58-4D31-AF61-C3D28418E9D9}"/>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5" name="Freeform 23">
                  <a:extLst>
                    <a:ext uri="{FF2B5EF4-FFF2-40B4-BE49-F238E27FC236}">
                      <a16:creationId xmlns:a16="http://schemas.microsoft.com/office/drawing/2014/main" id="{111BA1BC-75A0-4C57-88B6-0744E6B1F819}"/>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6" name="Freeform 24">
                  <a:extLst>
                    <a:ext uri="{FF2B5EF4-FFF2-40B4-BE49-F238E27FC236}">
                      <a16:creationId xmlns:a16="http://schemas.microsoft.com/office/drawing/2014/main" id="{FB1252DD-089D-41C8-9605-34545593786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7" name="Freeform 25">
                  <a:extLst>
                    <a:ext uri="{FF2B5EF4-FFF2-40B4-BE49-F238E27FC236}">
                      <a16:creationId xmlns:a16="http://schemas.microsoft.com/office/drawing/2014/main" id="{6ADBDEC7-10F0-4A47-AFEF-8F061144A1A8}"/>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8" name="Freeform 26">
                  <a:extLst>
                    <a:ext uri="{FF2B5EF4-FFF2-40B4-BE49-F238E27FC236}">
                      <a16:creationId xmlns:a16="http://schemas.microsoft.com/office/drawing/2014/main" id="{48BECA4F-BAED-4218-9BE1-BE05916D450C}"/>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99" name="Freeform 27">
                  <a:extLst>
                    <a:ext uri="{FF2B5EF4-FFF2-40B4-BE49-F238E27FC236}">
                      <a16:creationId xmlns:a16="http://schemas.microsoft.com/office/drawing/2014/main" id="{621FBC6A-0AF4-4D40-AD6D-701397649023}"/>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0" name="Freeform 28">
                  <a:extLst>
                    <a:ext uri="{FF2B5EF4-FFF2-40B4-BE49-F238E27FC236}">
                      <a16:creationId xmlns:a16="http://schemas.microsoft.com/office/drawing/2014/main" id="{49A8242A-EBF1-4914-B731-E91E3CCFD27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1" name="Freeform 29">
                  <a:extLst>
                    <a:ext uri="{FF2B5EF4-FFF2-40B4-BE49-F238E27FC236}">
                      <a16:creationId xmlns:a16="http://schemas.microsoft.com/office/drawing/2014/main" id="{6212C3D7-F0B1-4394-B738-DE0543690C80}"/>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2" name="Freeform 30">
                  <a:extLst>
                    <a:ext uri="{FF2B5EF4-FFF2-40B4-BE49-F238E27FC236}">
                      <a16:creationId xmlns:a16="http://schemas.microsoft.com/office/drawing/2014/main" id="{A377F231-E040-47F0-8DDD-FD3BA9EDC858}"/>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3" name="Freeform 31">
                  <a:extLst>
                    <a:ext uri="{FF2B5EF4-FFF2-40B4-BE49-F238E27FC236}">
                      <a16:creationId xmlns:a16="http://schemas.microsoft.com/office/drawing/2014/main" id="{75F50A14-88BA-4A97-A5AA-5EEAC0815AC9}"/>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4" name="Freeform 32">
                  <a:extLst>
                    <a:ext uri="{FF2B5EF4-FFF2-40B4-BE49-F238E27FC236}">
                      <a16:creationId xmlns:a16="http://schemas.microsoft.com/office/drawing/2014/main" id="{75E245C1-48B7-4CF3-9E2C-522D2ED8C366}"/>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5" name="Freeform 33">
                  <a:extLst>
                    <a:ext uri="{FF2B5EF4-FFF2-40B4-BE49-F238E27FC236}">
                      <a16:creationId xmlns:a16="http://schemas.microsoft.com/office/drawing/2014/main" id="{A783CA73-A043-41E7-97E6-7B8C6E3D9BFD}"/>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6" name="Freeform 34">
                  <a:extLst>
                    <a:ext uri="{FF2B5EF4-FFF2-40B4-BE49-F238E27FC236}">
                      <a16:creationId xmlns:a16="http://schemas.microsoft.com/office/drawing/2014/main" id="{282AA0C9-148C-4F5B-BC89-B487CE76F0CC}"/>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7" name="Freeform 35">
                  <a:extLst>
                    <a:ext uri="{FF2B5EF4-FFF2-40B4-BE49-F238E27FC236}">
                      <a16:creationId xmlns:a16="http://schemas.microsoft.com/office/drawing/2014/main" id="{CF5BBC6B-FBBA-4667-8167-5278A481683F}"/>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8" name="Freeform 36">
                  <a:extLst>
                    <a:ext uri="{FF2B5EF4-FFF2-40B4-BE49-F238E27FC236}">
                      <a16:creationId xmlns:a16="http://schemas.microsoft.com/office/drawing/2014/main" id="{334A59A3-E655-4503-94F2-CCF71AB1D000}"/>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09" name="Freeform 37">
                  <a:extLst>
                    <a:ext uri="{FF2B5EF4-FFF2-40B4-BE49-F238E27FC236}">
                      <a16:creationId xmlns:a16="http://schemas.microsoft.com/office/drawing/2014/main" id="{0C90C5EE-613A-4256-BA28-07841ACC20CE}"/>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0" name="Freeform 38">
                  <a:extLst>
                    <a:ext uri="{FF2B5EF4-FFF2-40B4-BE49-F238E27FC236}">
                      <a16:creationId xmlns:a16="http://schemas.microsoft.com/office/drawing/2014/main" id="{7807417F-316C-41E6-AF4B-FF1B49675032}"/>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1" name="Freeform 39">
                  <a:extLst>
                    <a:ext uri="{FF2B5EF4-FFF2-40B4-BE49-F238E27FC236}">
                      <a16:creationId xmlns:a16="http://schemas.microsoft.com/office/drawing/2014/main" id="{DA9AE9F4-2814-4A4F-8441-77A5AB9F8C10}"/>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2" name="Freeform 40">
                  <a:extLst>
                    <a:ext uri="{FF2B5EF4-FFF2-40B4-BE49-F238E27FC236}">
                      <a16:creationId xmlns:a16="http://schemas.microsoft.com/office/drawing/2014/main" id="{D5302C1B-BCBD-42D8-9FDF-986AC37F517F}"/>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3" name="Freeform 41">
                  <a:extLst>
                    <a:ext uri="{FF2B5EF4-FFF2-40B4-BE49-F238E27FC236}">
                      <a16:creationId xmlns:a16="http://schemas.microsoft.com/office/drawing/2014/main" id="{1BF38874-6225-41CD-83D9-42EC358D75C3}"/>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4" name="Freeform 42">
                  <a:extLst>
                    <a:ext uri="{FF2B5EF4-FFF2-40B4-BE49-F238E27FC236}">
                      <a16:creationId xmlns:a16="http://schemas.microsoft.com/office/drawing/2014/main" id="{50A5171A-162A-4F93-8C51-FCB2A78B168E}"/>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5" name="Freeform 43">
                  <a:extLst>
                    <a:ext uri="{FF2B5EF4-FFF2-40B4-BE49-F238E27FC236}">
                      <a16:creationId xmlns:a16="http://schemas.microsoft.com/office/drawing/2014/main" id="{61796250-9637-4D10-B60B-FDE83D183F04}"/>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6" name="Freeform 44">
                  <a:extLst>
                    <a:ext uri="{FF2B5EF4-FFF2-40B4-BE49-F238E27FC236}">
                      <a16:creationId xmlns:a16="http://schemas.microsoft.com/office/drawing/2014/main" id="{B14B96B9-27E3-4CA4-B159-F9D4508A1E1F}"/>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7" name="Freeform 45">
                  <a:extLst>
                    <a:ext uri="{FF2B5EF4-FFF2-40B4-BE49-F238E27FC236}">
                      <a16:creationId xmlns:a16="http://schemas.microsoft.com/office/drawing/2014/main" id="{3CDE2F91-D7A2-425D-B0C1-CA6530688444}"/>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8" name="Freeform 46">
                  <a:extLst>
                    <a:ext uri="{FF2B5EF4-FFF2-40B4-BE49-F238E27FC236}">
                      <a16:creationId xmlns:a16="http://schemas.microsoft.com/office/drawing/2014/main" id="{DA035ABD-A521-4E85-8E37-FCFC2D2B45BD}"/>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9" name="Freeform 47">
                  <a:extLst>
                    <a:ext uri="{FF2B5EF4-FFF2-40B4-BE49-F238E27FC236}">
                      <a16:creationId xmlns:a16="http://schemas.microsoft.com/office/drawing/2014/main" id="{25F5FAFC-7DBC-4FA2-B811-C43D2F101234}"/>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0" name="Freeform 48">
                  <a:extLst>
                    <a:ext uri="{FF2B5EF4-FFF2-40B4-BE49-F238E27FC236}">
                      <a16:creationId xmlns:a16="http://schemas.microsoft.com/office/drawing/2014/main" id="{0C4B3BAB-4EE7-4E3E-A0B4-7DDDCA95BE9E}"/>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1" name="Freeform 49">
                  <a:extLst>
                    <a:ext uri="{FF2B5EF4-FFF2-40B4-BE49-F238E27FC236}">
                      <a16:creationId xmlns:a16="http://schemas.microsoft.com/office/drawing/2014/main" id="{8467D424-E30B-4195-B722-13353134D8AA}"/>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2" name="Freeform 50">
                  <a:extLst>
                    <a:ext uri="{FF2B5EF4-FFF2-40B4-BE49-F238E27FC236}">
                      <a16:creationId xmlns:a16="http://schemas.microsoft.com/office/drawing/2014/main" id="{101E922F-D2C4-4006-8603-EDE6C4F97BE3}"/>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3" name="Freeform 51">
                  <a:extLst>
                    <a:ext uri="{FF2B5EF4-FFF2-40B4-BE49-F238E27FC236}">
                      <a16:creationId xmlns:a16="http://schemas.microsoft.com/office/drawing/2014/main" id="{128E878A-147B-4F72-BA56-91244F2A3309}"/>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4" name="Freeform 52">
                  <a:extLst>
                    <a:ext uri="{FF2B5EF4-FFF2-40B4-BE49-F238E27FC236}">
                      <a16:creationId xmlns:a16="http://schemas.microsoft.com/office/drawing/2014/main" id="{90511982-AD8A-4E3E-A8C1-7CA498A06C9C}"/>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5" name="Freeform 53">
                  <a:extLst>
                    <a:ext uri="{FF2B5EF4-FFF2-40B4-BE49-F238E27FC236}">
                      <a16:creationId xmlns:a16="http://schemas.microsoft.com/office/drawing/2014/main" id="{B83F3BC5-59FD-431B-989B-7F30AF1493E9}"/>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6" name="Freeform 54">
                  <a:extLst>
                    <a:ext uri="{FF2B5EF4-FFF2-40B4-BE49-F238E27FC236}">
                      <a16:creationId xmlns:a16="http://schemas.microsoft.com/office/drawing/2014/main" id="{0AF6C83B-8152-4CBA-A9A4-B6CAC0A8A05C}"/>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7" name="Freeform 55">
                  <a:extLst>
                    <a:ext uri="{FF2B5EF4-FFF2-40B4-BE49-F238E27FC236}">
                      <a16:creationId xmlns:a16="http://schemas.microsoft.com/office/drawing/2014/main" id="{214CEBA8-64F6-49AF-95DC-17A0FA24C5C6}"/>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8" name="Freeform 56">
                  <a:extLst>
                    <a:ext uri="{FF2B5EF4-FFF2-40B4-BE49-F238E27FC236}">
                      <a16:creationId xmlns:a16="http://schemas.microsoft.com/office/drawing/2014/main" id="{48B57C61-8141-48F8-B70A-43358101D872}"/>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9" name="Freeform 57">
                  <a:extLst>
                    <a:ext uri="{FF2B5EF4-FFF2-40B4-BE49-F238E27FC236}">
                      <a16:creationId xmlns:a16="http://schemas.microsoft.com/office/drawing/2014/main" id="{B0AD6532-D296-4FBD-9753-52685226CD5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0" name="Freeform 58">
                  <a:extLst>
                    <a:ext uri="{FF2B5EF4-FFF2-40B4-BE49-F238E27FC236}">
                      <a16:creationId xmlns:a16="http://schemas.microsoft.com/office/drawing/2014/main" id="{A3F0B250-B6EE-4E90-BF14-BF38973F9EEC}"/>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1" name="Freeform 59">
                  <a:extLst>
                    <a:ext uri="{FF2B5EF4-FFF2-40B4-BE49-F238E27FC236}">
                      <a16:creationId xmlns:a16="http://schemas.microsoft.com/office/drawing/2014/main" id="{D6B953D7-8DA6-4FEA-961E-AA07100E7614}"/>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2" name="Freeform 60">
                  <a:extLst>
                    <a:ext uri="{FF2B5EF4-FFF2-40B4-BE49-F238E27FC236}">
                      <a16:creationId xmlns:a16="http://schemas.microsoft.com/office/drawing/2014/main" id="{42EEBD1F-0CE7-4655-BC91-66AADDEF0D01}"/>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3" name="Freeform 61">
                  <a:extLst>
                    <a:ext uri="{FF2B5EF4-FFF2-40B4-BE49-F238E27FC236}">
                      <a16:creationId xmlns:a16="http://schemas.microsoft.com/office/drawing/2014/main" id="{F61C4EEF-567D-4170-B210-0E66D27485F2}"/>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4" name="Freeform 62">
                  <a:extLst>
                    <a:ext uri="{FF2B5EF4-FFF2-40B4-BE49-F238E27FC236}">
                      <a16:creationId xmlns:a16="http://schemas.microsoft.com/office/drawing/2014/main" id="{18FBF37E-D536-4F55-9117-FC6DBF4A0876}"/>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5" name="Freeform 63">
                  <a:extLst>
                    <a:ext uri="{FF2B5EF4-FFF2-40B4-BE49-F238E27FC236}">
                      <a16:creationId xmlns:a16="http://schemas.microsoft.com/office/drawing/2014/main" id="{6A850066-00A9-4F91-BFAE-7865AA25F817}"/>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6" name="Freeform 64">
                  <a:extLst>
                    <a:ext uri="{FF2B5EF4-FFF2-40B4-BE49-F238E27FC236}">
                      <a16:creationId xmlns:a16="http://schemas.microsoft.com/office/drawing/2014/main" id="{49071D31-71FF-412D-BB5B-C01381277C0E}"/>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7" name="Freeform 65">
                  <a:extLst>
                    <a:ext uri="{FF2B5EF4-FFF2-40B4-BE49-F238E27FC236}">
                      <a16:creationId xmlns:a16="http://schemas.microsoft.com/office/drawing/2014/main" id="{551C81B4-376B-4551-8190-5128867CE43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8" name="Freeform 66">
                  <a:extLst>
                    <a:ext uri="{FF2B5EF4-FFF2-40B4-BE49-F238E27FC236}">
                      <a16:creationId xmlns:a16="http://schemas.microsoft.com/office/drawing/2014/main" id="{0AE3230B-114E-49BB-9326-BBF28F856A0D}"/>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9" name="Freeform 67">
                  <a:extLst>
                    <a:ext uri="{FF2B5EF4-FFF2-40B4-BE49-F238E27FC236}">
                      <a16:creationId xmlns:a16="http://schemas.microsoft.com/office/drawing/2014/main" id="{E870B8CC-9663-4D69-9407-6DEC32AC38ED}"/>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0" name="Freeform 68">
                  <a:extLst>
                    <a:ext uri="{FF2B5EF4-FFF2-40B4-BE49-F238E27FC236}">
                      <a16:creationId xmlns:a16="http://schemas.microsoft.com/office/drawing/2014/main" id="{9747CB2A-D60B-4B55-A8F3-709E3375E7AF}"/>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1" name="Freeform 69">
                  <a:extLst>
                    <a:ext uri="{FF2B5EF4-FFF2-40B4-BE49-F238E27FC236}">
                      <a16:creationId xmlns:a16="http://schemas.microsoft.com/office/drawing/2014/main" id="{22C5FB18-3FB7-49AE-A0BC-003ADECE8A2D}"/>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2" name="Freeform 70">
                  <a:extLst>
                    <a:ext uri="{FF2B5EF4-FFF2-40B4-BE49-F238E27FC236}">
                      <a16:creationId xmlns:a16="http://schemas.microsoft.com/office/drawing/2014/main" id="{09CA3AB2-38BC-4A7B-BF6E-C89159A7F79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3" name="Freeform 71">
                  <a:extLst>
                    <a:ext uri="{FF2B5EF4-FFF2-40B4-BE49-F238E27FC236}">
                      <a16:creationId xmlns:a16="http://schemas.microsoft.com/office/drawing/2014/main" id="{8AC987F9-4AD5-49EB-9093-BB2045FA6000}"/>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4" name="Freeform 72">
                  <a:extLst>
                    <a:ext uri="{FF2B5EF4-FFF2-40B4-BE49-F238E27FC236}">
                      <a16:creationId xmlns:a16="http://schemas.microsoft.com/office/drawing/2014/main" id="{CDAE4E72-396F-414E-BF7D-7D281BC60D40}"/>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5" name="Freeform 73">
                  <a:extLst>
                    <a:ext uri="{FF2B5EF4-FFF2-40B4-BE49-F238E27FC236}">
                      <a16:creationId xmlns:a16="http://schemas.microsoft.com/office/drawing/2014/main" id="{6B18FBFB-8DEA-4F03-B979-580B363E863D}"/>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6" name="Freeform 74">
                  <a:extLst>
                    <a:ext uri="{FF2B5EF4-FFF2-40B4-BE49-F238E27FC236}">
                      <a16:creationId xmlns:a16="http://schemas.microsoft.com/office/drawing/2014/main" id="{E06D7534-D579-4EFD-BCC7-C8AFD3FE01CE}"/>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7" name="Freeform 75">
                  <a:extLst>
                    <a:ext uri="{FF2B5EF4-FFF2-40B4-BE49-F238E27FC236}">
                      <a16:creationId xmlns:a16="http://schemas.microsoft.com/office/drawing/2014/main" id="{B814D1D9-5047-4F0D-BB21-CD5D8294D36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8" name="Freeform 76">
                  <a:extLst>
                    <a:ext uri="{FF2B5EF4-FFF2-40B4-BE49-F238E27FC236}">
                      <a16:creationId xmlns:a16="http://schemas.microsoft.com/office/drawing/2014/main" id="{5B87DEF6-ABE8-4FD2-ACC6-07FE2A570F77}"/>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9" name="Freeform 77">
                  <a:extLst>
                    <a:ext uri="{FF2B5EF4-FFF2-40B4-BE49-F238E27FC236}">
                      <a16:creationId xmlns:a16="http://schemas.microsoft.com/office/drawing/2014/main" id="{6B151B26-4A25-4480-BDD9-A5299E09563B}"/>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0" name="Freeform 78">
                  <a:extLst>
                    <a:ext uri="{FF2B5EF4-FFF2-40B4-BE49-F238E27FC236}">
                      <a16:creationId xmlns:a16="http://schemas.microsoft.com/office/drawing/2014/main" id="{03AB3F09-378C-477D-BB30-AF30983606D8}"/>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1" name="Freeform 79">
                  <a:extLst>
                    <a:ext uri="{FF2B5EF4-FFF2-40B4-BE49-F238E27FC236}">
                      <a16:creationId xmlns:a16="http://schemas.microsoft.com/office/drawing/2014/main" id="{2E01073B-F0C7-4703-9310-3889FFBC8065}"/>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2" name="Freeform 80">
                  <a:extLst>
                    <a:ext uri="{FF2B5EF4-FFF2-40B4-BE49-F238E27FC236}">
                      <a16:creationId xmlns:a16="http://schemas.microsoft.com/office/drawing/2014/main" id="{62B63A23-2F2C-43F4-B56F-B9765E23620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3" name="Freeform 81">
                  <a:extLst>
                    <a:ext uri="{FF2B5EF4-FFF2-40B4-BE49-F238E27FC236}">
                      <a16:creationId xmlns:a16="http://schemas.microsoft.com/office/drawing/2014/main" id="{9A4AF50A-6787-4139-89BA-ABD88C6A4957}"/>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4" name="Freeform 82">
                  <a:extLst>
                    <a:ext uri="{FF2B5EF4-FFF2-40B4-BE49-F238E27FC236}">
                      <a16:creationId xmlns:a16="http://schemas.microsoft.com/office/drawing/2014/main" id="{76E6D7D9-7BB3-4A07-89ED-0AD23E7BB3BA}"/>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5" name="Freeform 83">
                  <a:extLst>
                    <a:ext uri="{FF2B5EF4-FFF2-40B4-BE49-F238E27FC236}">
                      <a16:creationId xmlns:a16="http://schemas.microsoft.com/office/drawing/2014/main" id="{FD34E304-3F29-43B9-BD9B-7E2888AC1FE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6" name="Freeform 84">
                  <a:extLst>
                    <a:ext uri="{FF2B5EF4-FFF2-40B4-BE49-F238E27FC236}">
                      <a16:creationId xmlns:a16="http://schemas.microsoft.com/office/drawing/2014/main" id="{EA9DF8B5-FA9D-4719-8998-5C66660B32A0}"/>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7" name="Freeform 85">
                  <a:extLst>
                    <a:ext uri="{FF2B5EF4-FFF2-40B4-BE49-F238E27FC236}">
                      <a16:creationId xmlns:a16="http://schemas.microsoft.com/office/drawing/2014/main" id="{5ACDB163-232E-4657-86C5-B33CB71679E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nvGrpSpPr>
              <p:cNvPr id="9" name="Group 8">
                <a:extLst>
                  <a:ext uri="{FF2B5EF4-FFF2-40B4-BE49-F238E27FC236}">
                    <a16:creationId xmlns:a16="http://schemas.microsoft.com/office/drawing/2014/main" id="{70A6F890-4C62-4897-A6F8-E2D6BC01FB8C}"/>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Freeform 618">
                  <a:extLst>
                    <a:ext uri="{FF2B5EF4-FFF2-40B4-BE49-F238E27FC236}">
                      <a16:creationId xmlns:a16="http://schemas.microsoft.com/office/drawing/2014/main" id="{2AE20D32-9EF4-4E49-B3A4-6DD7679D1919}"/>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1" name="Freeform 619">
                  <a:extLst>
                    <a:ext uri="{FF2B5EF4-FFF2-40B4-BE49-F238E27FC236}">
                      <a16:creationId xmlns:a16="http://schemas.microsoft.com/office/drawing/2014/main" id="{6B398C80-B8DF-47C7-9F0E-A08B93EB4984}"/>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2" name="Freeform 620">
                  <a:extLst>
                    <a:ext uri="{FF2B5EF4-FFF2-40B4-BE49-F238E27FC236}">
                      <a16:creationId xmlns:a16="http://schemas.microsoft.com/office/drawing/2014/main" id="{CB113995-71F0-49A6-B343-943FF0B3B918}"/>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3" name="Freeform 621">
                  <a:extLst>
                    <a:ext uri="{FF2B5EF4-FFF2-40B4-BE49-F238E27FC236}">
                      <a16:creationId xmlns:a16="http://schemas.microsoft.com/office/drawing/2014/main" id="{12A7995D-12DE-47A7-BCE4-7A6A34B91F6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4" name="Freeform 622">
                  <a:extLst>
                    <a:ext uri="{FF2B5EF4-FFF2-40B4-BE49-F238E27FC236}">
                      <a16:creationId xmlns:a16="http://schemas.microsoft.com/office/drawing/2014/main" id="{0269AB9E-A12D-4382-B22B-D5419349036A}"/>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5" name="Freeform 623">
                  <a:extLst>
                    <a:ext uri="{FF2B5EF4-FFF2-40B4-BE49-F238E27FC236}">
                      <a16:creationId xmlns:a16="http://schemas.microsoft.com/office/drawing/2014/main" id="{617BEEAE-D1A9-4588-90BC-528656ED6D1B}"/>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6" name="Freeform 624">
                  <a:extLst>
                    <a:ext uri="{FF2B5EF4-FFF2-40B4-BE49-F238E27FC236}">
                      <a16:creationId xmlns:a16="http://schemas.microsoft.com/office/drawing/2014/main" id="{F57FF80A-A762-48C7-B9D8-B86AEF89B573}"/>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7" name="Freeform 625">
                  <a:extLst>
                    <a:ext uri="{FF2B5EF4-FFF2-40B4-BE49-F238E27FC236}">
                      <a16:creationId xmlns:a16="http://schemas.microsoft.com/office/drawing/2014/main" id="{285A8056-4084-4A36-8A83-DA5582C1AECE}"/>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8" name="Freeform 626">
                  <a:extLst>
                    <a:ext uri="{FF2B5EF4-FFF2-40B4-BE49-F238E27FC236}">
                      <a16:creationId xmlns:a16="http://schemas.microsoft.com/office/drawing/2014/main" id="{202C1146-6D30-4D77-BC38-7A4455EF06F1}"/>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19" name="Freeform 627">
                  <a:extLst>
                    <a:ext uri="{FF2B5EF4-FFF2-40B4-BE49-F238E27FC236}">
                      <a16:creationId xmlns:a16="http://schemas.microsoft.com/office/drawing/2014/main" id="{21C41332-D3E5-4AE3-A915-55F8F4BAB223}"/>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0" name="Freeform 628">
                  <a:extLst>
                    <a:ext uri="{FF2B5EF4-FFF2-40B4-BE49-F238E27FC236}">
                      <a16:creationId xmlns:a16="http://schemas.microsoft.com/office/drawing/2014/main" id="{1A638388-3069-472C-B35F-E429FDF45D3D}"/>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1" name="Freeform 629">
                  <a:extLst>
                    <a:ext uri="{FF2B5EF4-FFF2-40B4-BE49-F238E27FC236}">
                      <a16:creationId xmlns:a16="http://schemas.microsoft.com/office/drawing/2014/main" id="{15DB3769-EC0A-4439-BFB0-78941EC14654}"/>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2" name="Freeform 630">
                  <a:extLst>
                    <a:ext uri="{FF2B5EF4-FFF2-40B4-BE49-F238E27FC236}">
                      <a16:creationId xmlns:a16="http://schemas.microsoft.com/office/drawing/2014/main" id="{12315F41-A243-42C4-A67B-B4CC8BEB2407}"/>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3" name="Freeform 631">
                  <a:extLst>
                    <a:ext uri="{FF2B5EF4-FFF2-40B4-BE49-F238E27FC236}">
                      <a16:creationId xmlns:a16="http://schemas.microsoft.com/office/drawing/2014/main" id="{8D520417-E973-48B8-B915-13EC6F1F4068}"/>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4" name="Freeform 632">
                  <a:extLst>
                    <a:ext uri="{FF2B5EF4-FFF2-40B4-BE49-F238E27FC236}">
                      <a16:creationId xmlns:a16="http://schemas.microsoft.com/office/drawing/2014/main" id="{8218184B-64F6-43DB-9828-701A09908727}"/>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5" name="Freeform 633">
                  <a:extLst>
                    <a:ext uri="{FF2B5EF4-FFF2-40B4-BE49-F238E27FC236}">
                      <a16:creationId xmlns:a16="http://schemas.microsoft.com/office/drawing/2014/main" id="{607C7B64-511D-4C5D-A489-E7A3C342E8BF}"/>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6" name="Freeform 634">
                  <a:extLst>
                    <a:ext uri="{FF2B5EF4-FFF2-40B4-BE49-F238E27FC236}">
                      <a16:creationId xmlns:a16="http://schemas.microsoft.com/office/drawing/2014/main" id="{76A4AEDD-D393-48B4-B4EC-3EEC114CBA72}"/>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7" name="Freeform 635">
                  <a:extLst>
                    <a:ext uri="{FF2B5EF4-FFF2-40B4-BE49-F238E27FC236}">
                      <a16:creationId xmlns:a16="http://schemas.microsoft.com/office/drawing/2014/main" id="{1E732E1F-006C-45BC-838D-4D36A98510D9}"/>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8" name="Freeform 636">
                  <a:extLst>
                    <a:ext uri="{FF2B5EF4-FFF2-40B4-BE49-F238E27FC236}">
                      <a16:creationId xmlns:a16="http://schemas.microsoft.com/office/drawing/2014/main" id="{44BB67FA-3113-4E91-A35B-6764675E0588}"/>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29" name="Freeform 637">
                  <a:extLst>
                    <a:ext uri="{FF2B5EF4-FFF2-40B4-BE49-F238E27FC236}">
                      <a16:creationId xmlns:a16="http://schemas.microsoft.com/office/drawing/2014/main" id="{307C777B-E468-47DA-974E-0135BA0E6333}"/>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0" name="Freeform 638">
                  <a:extLst>
                    <a:ext uri="{FF2B5EF4-FFF2-40B4-BE49-F238E27FC236}">
                      <a16:creationId xmlns:a16="http://schemas.microsoft.com/office/drawing/2014/main" id="{94A3A2DC-FA4E-489A-931A-D14ADC233383}"/>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1" name="Freeform 639">
                  <a:extLst>
                    <a:ext uri="{FF2B5EF4-FFF2-40B4-BE49-F238E27FC236}">
                      <a16:creationId xmlns:a16="http://schemas.microsoft.com/office/drawing/2014/main" id="{F7153AAC-D320-4C29-A2F2-235E24D54580}"/>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2" name="Freeform 640">
                  <a:extLst>
                    <a:ext uri="{FF2B5EF4-FFF2-40B4-BE49-F238E27FC236}">
                      <a16:creationId xmlns:a16="http://schemas.microsoft.com/office/drawing/2014/main" id="{0787B967-8A0D-4F78-B5B3-2FDA3CB287EA}"/>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3" name="Freeform 641">
                  <a:extLst>
                    <a:ext uri="{FF2B5EF4-FFF2-40B4-BE49-F238E27FC236}">
                      <a16:creationId xmlns:a16="http://schemas.microsoft.com/office/drawing/2014/main" id="{865D6692-3A9A-419C-96C5-CA9D3B39CD46}"/>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4" name="Freeform 642">
                  <a:extLst>
                    <a:ext uri="{FF2B5EF4-FFF2-40B4-BE49-F238E27FC236}">
                      <a16:creationId xmlns:a16="http://schemas.microsoft.com/office/drawing/2014/main" id="{834D1523-9629-42E2-9AE0-5F0C963392AE}"/>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5" name="Freeform 643">
                  <a:extLst>
                    <a:ext uri="{FF2B5EF4-FFF2-40B4-BE49-F238E27FC236}">
                      <a16:creationId xmlns:a16="http://schemas.microsoft.com/office/drawing/2014/main" id="{31365269-DA41-4835-B710-823A162B14E4}"/>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6" name="Freeform 644">
                  <a:extLst>
                    <a:ext uri="{FF2B5EF4-FFF2-40B4-BE49-F238E27FC236}">
                      <a16:creationId xmlns:a16="http://schemas.microsoft.com/office/drawing/2014/main" id="{6F9003A2-3464-4E67-A6DC-16F9BD6A8BA9}"/>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7" name="Freeform 645">
                  <a:extLst>
                    <a:ext uri="{FF2B5EF4-FFF2-40B4-BE49-F238E27FC236}">
                      <a16:creationId xmlns:a16="http://schemas.microsoft.com/office/drawing/2014/main" id="{CED453AE-BC91-4137-9849-9B72BC39D1F0}"/>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8" name="Freeform 646">
                  <a:extLst>
                    <a:ext uri="{FF2B5EF4-FFF2-40B4-BE49-F238E27FC236}">
                      <a16:creationId xmlns:a16="http://schemas.microsoft.com/office/drawing/2014/main" id="{061D4D8C-40F3-4AC8-A894-45FF973338B6}"/>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39" name="Freeform 647">
                  <a:extLst>
                    <a:ext uri="{FF2B5EF4-FFF2-40B4-BE49-F238E27FC236}">
                      <a16:creationId xmlns:a16="http://schemas.microsoft.com/office/drawing/2014/main" id="{94899FBD-3231-45DD-951F-8EB953DE91BD}"/>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0" name="Freeform 648">
                  <a:extLst>
                    <a:ext uri="{FF2B5EF4-FFF2-40B4-BE49-F238E27FC236}">
                      <a16:creationId xmlns:a16="http://schemas.microsoft.com/office/drawing/2014/main" id="{05025C23-CA59-4EF4-900C-88A2A3536EA5}"/>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1" name="Freeform 649">
                  <a:extLst>
                    <a:ext uri="{FF2B5EF4-FFF2-40B4-BE49-F238E27FC236}">
                      <a16:creationId xmlns:a16="http://schemas.microsoft.com/office/drawing/2014/main" id="{F5A50096-6C0E-4608-8AF9-2BC135C0D2F7}"/>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2" name="Freeform 650">
                  <a:extLst>
                    <a:ext uri="{FF2B5EF4-FFF2-40B4-BE49-F238E27FC236}">
                      <a16:creationId xmlns:a16="http://schemas.microsoft.com/office/drawing/2014/main" id="{03B63EF5-C717-4A90-951C-CBBF9DE7CBCB}"/>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3" name="Freeform 651">
                  <a:extLst>
                    <a:ext uri="{FF2B5EF4-FFF2-40B4-BE49-F238E27FC236}">
                      <a16:creationId xmlns:a16="http://schemas.microsoft.com/office/drawing/2014/main" id="{B1DCAF33-0E2F-45CA-BA73-6F2D24FF6286}"/>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4" name="Freeform 652">
                  <a:extLst>
                    <a:ext uri="{FF2B5EF4-FFF2-40B4-BE49-F238E27FC236}">
                      <a16:creationId xmlns:a16="http://schemas.microsoft.com/office/drawing/2014/main" id="{1F570B66-895C-4EFE-A57D-22147EB41626}"/>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5" name="Freeform 653">
                  <a:extLst>
                    <a:ext uri="{FF2B5EF4-FFF2-40B4-BE49-F238E27FC236}">
                      <a16:creationId xmlns:a16="http://schemas.microsoft.com/office/drawing/2014/main" id="{5DD6A53B-2D9C-403A-BB0E-A501655F4967}"/>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6" name="Freeform 654">
                  <a:extLst>
                    <a:ext uri="{FF2B5EF4-FFF2-40B4-BE49-F238E27FC236}">
                      <a16:creationId xmlns:a16="http://schemas.microsoft.com/office/drawing/2014/main" id="{AD009437-600F-4827-98BE-6F102A20D300}"/>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7" name="Freeform 655">
                  <a:extLst>
                    <a:ext uri="{FF2B5EF4-FFF2-40B4-BE49-F238E27FC236}">
                      <a16:creationId xmlns:a16="http://schemas.microsoft.com/office/drawing/2014/main" id="{A145B5E6-751E-4A22-9094-080C23AD932B}"/>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8" name="Freeform 656">
                  <a:extLst>
                    <a:ext uri="{FF2B5EF4-FFF2-40B4-BE49-F238E27FC236}">
                      <a16:creationId xmlns:a16="http://schemas.microsoft.com/office/drawing/2014/main" id="{F19F7C8C-3C67-4F59-8EF3-E105961FA7A6}"/>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49" name="Freeform 657">
                  <a:extLst>
                    <a:ext uri="{FF2B5EF4-FFF2-40B4-BE49-F238E27FC236}">
                      <a16:creationId xmlns:a16="http://schemas.microsoft.com/office/drawing/2014/main" id="{F061C8DC-3734-4473-AEA4-D60F84ADE8C2}"/>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0" name="Freeform 658">
                  <a:extLst>
                    <a:ext uri="{FF2B5EF4-FFF2-40B4-BE49-F238E27FC236}">
                      <a16:creationId xmlns:a16="http://schemas.microsoft.com/office/drawing/2014/main" id="{C8AB3E0F-25D5-4F5B-BADD-C64A96BE0DAD}"/>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1" name="Freeform 659">
                  <a:extLst>
                    <a:ext uri="{FF2B5EF4-FFF2-40B4-BE49-F238E27FC236}">
                      <a16:creationId xmlns:a16="http://schemas.microsoft.com/office/drawing/2014/main" id="{819BE87C-F0C5-44BC-82E4-E29870E02D46}"/>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2" name="Freeform 660">
                  <a:extLst>
                    <a:ext uri="{FF2B5EF4-FFF2-40B4-BE49-F238E27FC236}">
                      <a16:creationId xmlns:a16="http://schemas.microsoft.com/office/drawing/2014/main" id="{AF456882-5848-4D40-8359-FB82E046F4C2}"/>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3" name="Freeform 661">
                  <a:extLst>
                    <a:ext uri="{FF2B5EF4-FFF2-40B4-BE49-F238E27FC236}">
                      <a16:creationId xmlns:a16="http://schemas.microsoft.com/office/drawing/2014/main" id="{2ED57B6A-B66F-43D1-A766-54EF2C4F7A1A}"/>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4" name="Freeform 662">
                  <a:extLst>
                    <a:ext uri="{FF2B5EF4-FFF2-40B4-BE49-F238E27FC236}">
                      <a16:creationId xmlns:a16="http://schemas.microsoft.com/office/drawing/2014/main" id="{38B27755-26C6-4C8F-9B04-E76202B50BE6}"/>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5" name="Freeform 663">
                  <a:extLst>
                    <a:ext uri="{FF2B5EF4-FFF2-40B4-BE49-F238E27FC236}">
                      <a16:creationId xmlns:a16="http://schemas.microsoft.com/office/drawing/2014/main" id="{788842E3-3FFB-4747-8664-9B01E39025F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6" name="Freeform 664">
                  <a:extLst>
                    <a:ext uri="{FF2B5EF4-FFF2-40B4-BE49-F238E27FC236}">
                      <a16:creationId xmlns:a16="http://schemas.microsoft.com/office/drawing/2014/main" id="{E71C9C54-F19B-41CD-950C-98BF8A6B1AA6}"/>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7" name="Freeform 665">
                  <a:extLst>
                    <a:ext uri="{FF2B5EF4-FFF2-40B4-BE49-F238E27FC236}">
                      <a16:creationId xmlns:a16="http://schemas.microsoft.com/office/drawing/2014/main" id="{E253A144-CEDA-48AE-91F6-A7DADEE9CBF7}"/>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8" name="Freeform 666">
                  <a:extLst>
                    <a:ext uri="{FF2B5EF4-FFF2-40B4-BE49-F238E27FC236}">
                      <a16:creationId xmlns:a16="http://schemas.microsoft.com/office/drawing/2014/main" id="{8FA8B468-1C6B-4BD4-A9E1-AF8A04003010}"/>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59" name="Freeform 667">
                  <a:extLst>
                    <a:ext uri="{FF2B5EF4-FFF2-40B4-BE49-F238E27FC236}">
                      <a16:creationId xmlns:a16="http://schemas.microsoft.com/office/drawing/2014/main" id="{C0211658-9F89-4F5C-8357-CE877A411EA2}"/>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0" name="Freeform 668">
                  <a:extLst>
                    <a:ext uri="{FF2B5EF4-FFF2-40B4-BE49-F238E27FC236}">
                      <a16:creationId xmlns:a16="http://schemas.microsoft.com/office/drawing/2014/main" id="{E985A44E-41DB-4240-B338-B8C31F1D3717}"/>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1" name="Freeform 669">
                  <a:extLst>
                    <a:ext uri="{FF2B5EF4-FFF2-40B4-BE49-F238E27FC236}">
                      <a16:creationId xmlns:a16="http://schemas.microsoft.com/office/drawing/2014/main" id="{1F35C0BD-5BF9-44A1-A823-0BE6EA08CEB8}"/>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2" name="Freeform 670">
                  <a:extLst>
                    <a:ext uri="{FF2B5EF4-FFF2-40B4-BE49-F238E27FC236}">
                      <a16:creationId xmlns:a16="http://schemas.microsoft.com/office/drawing/2014/main" id="{3C91891D-D13A-4914-B17E-0B5D077F3447}"/>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3" name="Freeform 671">
                  <a:extLst>
                    <a:ext uri="{FF2B5EF4-FFF2-40B4-BE49-F238E27FC236}">
                      <a16:creationId xmlns:a16="http://schemas.microsoft.com/office/drawing/2014/main" id="{B9E38138-9CA5-4F98-AFA0-04D1E8EDDF4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4" name="Freeform 672">
                  <a:extLst>
                    <a:ext uri="{FF2B5EF4-FFF2-40B4-BE49-F238E27FC236}">
                      <a16:creationId xmlns:a16="http://schemas.microsoft.com/office/drawing/2014/main" id="{7ED217E5-A54F-479C-9534-291C91A3A44E}"/>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5" name="Freeform 673">
                  <a:extLst>
                    <a:ext uri="{FF2B5EF4-FFF2-40B4-BE49-F238E27FC236}">
                      <a16:creationId xmlns:a16="http://schemas.microsoft.com/office/drawing/2014/main" id="{8792BD8E-82CE-4193-8DEA-338F1E040F21}"/>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6" name="Freeform 674">
                  <a:extLst>
                    <a:ext uri="{FF2B5EF4-FFF2-40B4-BE49-F238E27FC236}">
                      <a16:creationId xmlns:a16="http://schemas.microsoft.com/office/drawing/2014/main" id="{8D455DCE-23A9-498B-BAF3-3DAEFF26B1BB}"/>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7" name="Freeform 675">
                  <a:extLst>
                    <a:ext uri="{FF2B5EF4-FFF2-40B4-BE49-F238E27FC236}">
                      <a16:creationId xmlns:a16="http://schemas.microsoft.com/office/drawing/2014/main" id="{DAD3EAC8-96C3-40B8-AE2A-F68213FEB395}"/>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8" name="Freeform 676">
                  <a:extLst>
                    <a:ext uri="{FF2B5EF4-FFF2-40B4-BE49-F238E27FC236}">
                      <a16:creationId xmlns:a16="http://schemas.microsoft.com/office/drawing/2014/main" id="{2F70A1FA-0E55-4CED-AEA2-A2C00F27922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69" name="Freeform 677">
                  <a:extLst>
                    <a:ext uri="{FF2B5EF4-FFF2-40B4-BE49-F238E27FC236}">
                      <a16:creationId xmlns:a16="http://schemas.microsoft.com/office/drawing/2014/main" id="{02146FEA-971F-4F14-8334-6A22994D5E70}"/>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0" name="Freeform 678">
                  <a:extLst>
                    <a:ext uri="{FF2B5EF4-FFF2-40B4-BE49-F238E27FC236}">
                      <a16:creationId xmlns:a16="http://schemas.microsoft.com/office/drawing/2014/main" id="{76C34FAA-3120-4B12-BEB3-7507594B6913}"/>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1" name="Freeform 679">
                  <a:extLst>
                    <a:ext uri="{FF2B5EF4-FFF2-40B4-BE49-F238E27FC236}">
                      <a16:creationId xmlns:a16="http://schemas.microsoft.com/office/drawing/2014/main" id="{9D4D2D97-905C-4072-861E-F6312700C0C9}"/>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2" name="Freeform 680">
                  <a:extLst>
                    <a:ext uri="{FF2B5EF4-FFF2-40B4-BE49-F238E27FC236}">
                      <a16:creationId xmlns:a16="http://schemas.microsoft.com/office/drawing/2014/main" id="{57FFA89A-C785-4F96-AD1A-3B52D6DC319B}"/>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3" name="Freeform 681">
                  <a:extLst>
                    <a:ext uri="{FF2B5EF4-FFF2-40B4-BE49-F238E27FC236}">
                      <a16:creationId xmlns:a16="http://schemas.microsoft.com/office/drawing/2014/main" id="{13794E27-1201-432C-9209-FD2320271EBB}"/>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4" name="Freeform 682">
                  <a:extLst>
                    <a:ext uri="{FF2B5EF4-FFF2-40B4-BE49-F238E27FC236}">
                      <a16:creationId xmlns:a16="http://schemas.microsoft.com/office/drawing/2014/main" id="{299FF738-DAD7-4AA6-AB7B-5853B61BF7D6}"/>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5" name="Freeform 683">
                  <a:extLst>
                    <a:ext uri="{FF2B5EF4-FFF2-40B4-BE49-F238E27FC236}">
                      <a16:creationId xmlns:a16="http://schemas.microsoft.com/office/drawing/2014/main" id="{D5CC743E-0442-4CFF-9B41-4D5DD7803FD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6" name="Freeform 684">
                  <a:extLst>
                    <a:ext uri="{FF2B5EF4-FFF2-40B4-BE49-F238E27FC236}">
                      <a16:creationId xmlns:a16="http://schemas.microsoft.com/office/drawing/2014/main" id="{CF84EF66-EF5F-4DB0-87AD-7D7401CB630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7" name="Freeform 685">
                  <a:extLst>
                    <a:ext uri="{FF2B5EF4-FFF2-40B4-BE49-F238E27FC236}">
                      <a16:creationId xmlns:a16="http://schemas.microsoft.com/office/drawing/2014/main" id="{12E717FC-A9CA-48E7-94F7-2E0DED8ADA84}"/>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8" name="Freeform 686">
                  <a:extLst>
                    <a:ext uri="{FF2B5EF4-FFF2-40B4-BE49-F238E27FC236}">
                      <a16:creationId xmlns:a16="http://schemas.microsoft.com/office/drawing/2014/main" id="{B5A69918-B9A8-48EE-A10E-E947254301C8}"/>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79" name="Freeform 687">
                  <a:extLst>
                    <a:ext uri="{FF2B5EF4-FFF2-40B4-BE49-F238E27FC236}">
                      <a16:creationId xmlns:a16="http://schemas.microsoft.com/office/drawing/2014/main" id="{FBC776FC-44A6-43DE-BAA0-D1AA78E9034B}"/>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0" name="Freeform 688">
                  <a:extLst>
                    <a:ext uri="{FF2B5EF4-FFF2-40B4-BE49-F238E27FC236}">
                      <a16:creationId xmlns:a16="http://schemas.microsoft.com/office/drawing/2014/main" id="{EACB8A99-F042-47D1-A1D0-8BC25E9C3961}"/>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1" name="Freeform 689">
                  <a:extLst>
                    <a:ext uri="{FF2B5EF4-FFF2-40B4-BE49-F238E27FC236}">
                      <a16:creationId xmlns:a16="http://schemas.microsoft.com/office/drawing/2014/main" id="{5E45D97C-6854-44FB-9022-9511293A7155}"/>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2" name="Freeform 690">
                  <a:extLst>
                    <a:ext uri="{FF2B5EF4-FFF2-40B4-BE49-F238E27FC236}">
                      <a16:creationId xmlns:a16="http://schemas.microsoft.com/office/drawing/2014/main" id="{D10B7FF1-F817-4CEA-AF27-8568B791B24A}"/>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sp>
              <p:nvSpPr>
                <p:cNvPr id="83" name="Freeform 691">
                  <a:extLst>
                    <a:ext uri="{FF2B5EF4-FFF2-40B4-BE49-F238E27FC236}">
                      <a16:creationId xmlns:a16="http://schemas.microsoft.com/office/drawing/2014/main" id="{239586A1-29CF-4769-A305-0D17277AB16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dirty="0">
                    <a:latin typeface="+mn-lt"/>
                  </a:endParaRPr>
                </a:p>
              </p:txBody>
            </p:sp>
          </p:grpSp>
        </p:grpSp>
      </p:grpSp>
      <p:sp>
        <p:nvSpPr>
          <p:cNvPr id="2" name="Title 1"/>
          <p:cNvSpPr>
            <a:spLocks noGrp="1"/>
          </p:cNvSpPr>
          <p:nvPr>
            <p:ph type="title"/>
          </p:nvPr>
        </p:nvSpPr>
        <p:spPr>
          <a:xfrm>
            <a:off x="1522414" y="274638"/>
            <a:ext cx="9143998" cy="1020762"/>
          </a:xfrm>
        </p:spPr>
        <p:txBody>
          <a:bodyPr>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08" name="Footer Placeholder 5">
            <a:extLst>
              <a:ext uri="{FF2B5EF4-FFF2-40B4-BE49-F238E27FC236}">
                <a16:creationId xmlns:a16="http://schemas.microsoft.com/office/drawing/2014/main" id="{A945419E-8E3F-49B0-AD7A-04A962A593E4}"/>
              </a:ext>
            </a:extLst>
          </p:cNvPr>
          <p:cNvSpPr>
            <a:spLocks noGrp="1"/>
          </p:cNvSpPr>
          <p:nvPr>
            <p:ph type="ftr" sz="quarter" idx="10"/>
          </p:nvPr>
        </p:nvSpPr>
        <p:spPr/>
        <p:txBody>
          <a:bodyPr/>
          <a:lstStyle>
            <a:lvl1pPr>
              <a:defRPr/>
            </a:lvl1pPr>
          </a:lstStyle>
          <a:p>
            <a:pPr>
              <a:defRPr/>
            </a:pPr>
            <a:endParaRPr dirty="0"/>
          </a:p>
        </p:txBody>
      </p:sp>
      <p:sp>
        <p:nvSpPr>
          <p:cNvPr id="309" name="Date Placeholder 4">
            <a:extLst>
              <a:ext uri="{FF2B5EF4-FFF2-40B4-BE49-F238E27FC236}">
                <a16:creationId xmlns:a16="http://schemas.microsoft.com/office/drawing/2014/main" id="{7D80F4CB-3D2A-418E-8EBF-D09BFF2A51DF}"/>
              </a:ext>
            </a:extLst>
          </p:cNvPr>
          <p:cNvSpPr>
            <a:spLocks noGrp="1"/>
          </p:cNvSpPr>
          <p:nvPr>
            <p:ph type="dt" sz="half" idx="11"/>
          </p:nvPr>
        </p:nvSpPr>
        <p:spPr/>
        <p:txBody>
          <a:bodyPr/>
          <a:lstStyle>
            <a:lvl1pPr>
              <a:defRPr/>
            </a:lvl1pPr>
          </a:lstStyle>
          <a:p>
            <a:pPr>
              <a:defRPr/>
            </a:pPr>
            <a:fld id="{3EA8D4A2-8FBC-4B24-A9C2-373100A1ECEC}" type="datetimeFigureOut">
              <a:rPr lang="en-US"/>
              <a:pPr>
                <a:defRPr/>
              </a:pPr>
              <a:t>10/31/2018</a:t>
            </a:fld>
            <a:endParaRPr dirty="0"/>
          </a:p>
        </p:txBody>
      </p:sp>
      <p:sp>
        <p:nvSpPr>
          <p:cNvPr id="310" name="Slide Number Placeholder 6">
            <a:extLst>
              <a:ext uri="{FF2B5EF4-FFF2-40B4-BE49-F238E27FC236}">
                <a16:creationId xmlns:a16="http://schemas.microsoft.com/office/drawing/2014/main" id="{4098411B-8190-4D66-BC95-9739C5E2E9BC}"/>
              </a:ext>
            </a:extLst>
          </p:cNvPr>
          <p:cNvSpPr>
            <a:spLocks noGrp="1"/>
          </p:cNvSpPr>
          <p:nvPr>
            <p:ph type="sldNum" sz="quarter" idx="12"/>
          </p:nvPr>
        </p:nvSpPr>
        <p:spPr/>
        <p:txBody>
          <a:bodyPr/>
          <a:lstStyle>
            <a:lvl1pPr>
              <a:defRPr/>
            </a:lvl1pPr>
          </a:lstStyle>
          <a:p>
            <a:pPr>
              <a:defRPr/>
            </a:pPr>
            <a:fld id="{5CE1E932-1EC4-4EF6-976A-7D9F957C1D88}" type="slidenum">
              <a:rPr/>
              <a:pPr>
                <a:defRPr/>
              </a:pPr>
              <a:t>‹#›</a:t>
            </a:fld>
            <a:endParaRPr dirty="0"/>
          </a:p>
        </p:txBody>
      </p:sp>
    </p:spTree>
    <p:extLst>
      <p:ext uri="{BB962C8B-B14F-4D97-AF65-F5344CB8AC3E}">
        <p14:creationId xmlns:p14="http://schemas.microsoft.com/office/powerpoint/2010/main" val="42572265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715E618-7E7D-4FAF-87F0-6470F79343A4}"/>
              </a:ext>
            </a:extLst>
          </p:cNvPr>
          <p:cNvSpPr>
            <a:spLocks noGrp="1" noChangeArrowheads="1"/>
          </p:cNvSpPr>
          <p:nvPr>
            <p:ph type="title"/>
          </p:nvPr>
        </p:nvSpPr>
        <p:spPr bwMode="auto">
          <a:xfrm>
            <a:off x="1522413" y="274638"/>
            <a:ext cx="91440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014E323-8C65-494F-A6AB-D2EFA49627FB}"/>
              </a:ext>
            </a:extLst>
          </p:cNvPr>
          <p:cNvSpPr>
            <a:spLocks noGrp="1" noChangeArrowheads="1"/>
          </p:cNvSpPr>
          <p:nvPr>
            <p:ph type="body" idx="1"/>
          </p:nvPr>
        </p:nvSpPr>
        <p:spPr bwMode="auto">
          <a:xfrm>
            <a:off x="1522413" y="19050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038C11E9-3CF9-4001-BECB-ABD9D13ED8E0}"/>
              </a:ext>
            </a:extLst>
          </p:cNvPr>
          <p:cNvSpPr>
            <a:spLocks noGrp="1"/>
          </p:cNvSpPr>
          <p:nvPr>
            <p:ph type="ftr" sz="quarter" idx="3"/>
          </p:nvPr>
        </p:nvSpPr>
        <p:spPr>
          <a:xfrm>
            <a:off x="1522413" y="6400800"/>
            <a:ext cx="6324600" cy="2762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4" name="Date Placeholder 3">
            <a:extLst>
              <a:ext uri="{FF2B5EF4-FFF2-40B4-BE49-F238E27FC236}">
                <a16:creationId xmlns:a16="http://schemas.microsoft.com/office/drawing/2014/main" id="{439765B7-0949-464E-8CEA-50466C7E3AFC}"/>
              </a:ext>
            </a:extLst>
          </p:cNvPr>
          <p:cNvSpPr>
            <a:spLocks noGrp="1"/>
          </p:cNvSpPr>
          <p:nvPr>
            <p:ph type="dt" sz="half" idx="2"/>
          </p:nvPr>
        </p:nvSpPr>
        <p:spPr>
          <a:xfrm>
            <a:off x="8075613" y="6400800"/>
            <a:ext cx="1244600" cy="2762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B994A96-D464-43D5-B969-C3309809CE75}" type="datetimeFigureOut">
              <a:rPr lang="en-US"/>
              <a:pPr>
                <a:defRPr/>
              </a:pPr>
              <a:t>10/31/2018</a:t>
            </a:fld>
            <a:endParaRPr lang="en-US" dirty="0"/>
          </a:p>
        </p:txBody>
      </p:sp>
      <p:sp>
        <p:nvSpPr>
          <p:cNvPr id="6" name="Slide Number Placeholder 5">
            <a:extLst>
              <a:ext uri="{FF2B5EF4-FFF2-40B4-BE49-F238E27FC236}">
                <a16:creationId xmlns:a16="http://schemas.microsoft.com/office/drawing/2014/main" id="{8E1EE29D-D74D-4A2A-9EC6-70D4682B341E}"/>
              </a:ext>
            </a:extLst>
          </p:cNvPr>
          <p:cNvSpPr>
            <a:spLocks noGrp="1"/>
          </p:cNvSpPr>
          <p:nvPr>
            <p:ph type="sldNum" sz="quarter" idx="4"/>
          </p:nvPr>
        </p:nvSpPr>
        <p:spPr>
          <a:xfrm>
            <a:off x="9523413" y="6400800"/>
            <a:ext cx="1143000" cy="2762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415F712-4951-4727-AB06-43F79EC5429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med">
    <p:fade/>
  </p:transition>
  <p:txStyles>
    <p:titleStyle>
      <a:lvl1pPr algn="l" rtl="0" fontAlgn="base">
        <a:lnSpc>
          <a:spcPct val="90000"/>
        </a:lnSpc>
        <a:spcBef>
          <a:spcPct val="0"/>
        </a:spcBef>
        <a:spcAft>
          <a:spcPct val="0"/>
        </a:spcAft>
        <a:defRPr sz="3200" kern="1200">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Consolas" panose="020B0609020204030204" pitchFamily="49" charset="0"/>
        </a:defRPr>
      </a:lvl2pPr>
      <a:lvl3pPr algn="l" rtl="0" fontAlgn="base">
        <a:lnSpc>
          <a:spcPct val="90000"/>
        </a:lnSpc>
        <a:spcBef>
          <a:spcPct val="0"/>
        </a:spcBef>
        <a:spcAft>
          <a:spcPct val="0"/>
        </a:spcAft>
        <a:defRPr sz="3200">
          <a:solidFill>
            <a:schemeClr val="tx1"/>
          </a:solidFill>
          <a:latin typeface="Consolas" panose="020B0609020204030204" pitchFamily="49" charset="0"/>
        </a:defRPr>
      </a:lvl3pPr>
      <a:lvl4pPr algn="l" rtl="0" fontAlgn="base">
        <a:lnSpc>
          <a:spcPct val="90000"/>
        </a:lnSpc>
        <a:spcBef>
          <a:spcPct val="0"/>
        </a:spcBef>
        <a:spcAft>
          <a:spcPct val="0"/>
        </a:spcAft>
        <a:defRPr sz="3200">
          <a:solidFill>
            <a:schemeClr val="tx1"/>
          </a:solidFill>
          <a:latin typeface="Consolas" panose="020B0609020204030204" pitchFamily="49" charset="0"/>
        </a:defRPr>
      </a:lvl4pPr>
      <a:lvl5pPr algn="l" rtl="0" fontAlgn="base">
        <a:lnSpc>
          <a:spcPct val="90000"/>
        </a:lnSpc>
        <a:spcBef>
          <a:spcPct val="0"/>
        </a:spcBef>
        <a:spcAft>
          <a:spcPct val="0"/>
        </a:spcAft>
        <a:defRPr sz="3200">
          <a:solidFill>
            <a:schemeClr val="tx1"/>
          </a:solidFill>
          <a:latin typeface="Consolas" panose="020B0609020204030204" pitchFamily="49" charset="0"/>
        </a:defRPr>
      </a:lvl5pPr>
      <a:lvl6pPr marL="457200" algn="l" rtl="0" fontAlgn="base">
        <a:lnSpc>
          <a:spcPct val="90000"/>
        </a:lnSpc>
        <a:spcBef>
          <a:spcPct val="0"/>
        </a:spcBef>
        <a:spcAft>
          <a:spcPct val="0"/>
        </a:spcAft>
        <a:defRPr sz="3200">
          <a:solidFill>
            <a:schemeClr val="tx1"/>
          </a:solidFill>
          <a:latin typeface="Consolas" panose="020B0609020204030204" pitchFamily="49" charset="0"/>
        </a:defRPr>
      </a:lvl6pPr>
      <a:lvl7pPr marL="914400" algn="l" rtl="0" fontAlgn="base">
        <a:lnSpc>
          <a:spcPct val="90000"/>
        </a:lnSpc>
        <a:spcBef>
          <a:spcPct val="0"/>
        </a:spcBef>
        <a:spcAft>
          <a:spcPct val="0"/>
        </a:spcAft>
        <a:defRPr sz="3200">
          <a:solidFill>
            <a:schemeClr val="tx1"/>
          </a:solidFill>
          <a:latin typeface="Consolas" panose="020B0609020204030204" pitchFamily="49" charset="0"/>
        </a:defRPr>
      </a:lvl7pPr>
      <a:lvl8pPr marL="1371600" algn="l" rtl="0" fontAlgn="base">
        <a:lnSpc>
          <a:spcPct val="90000"/>
        </a:lnSpc>
        <a:spcBef>
          <a:spcPct val="0"/>
        </a:spcBef>
        <a:spcAft>
          <a:spcPct val="0"/>
        </a:spcAft>
        <a:defRPr sz="3200">
          <a:solidFill>
            <a:schemeClr val="tx1"/>
          </a:solidFill>
          <a:latin typeface="Consolas" panose="020B0609020204030204" pitchFamily="49" charset="0"/>
        </a:defRPr>
      </a:lvl8pPr>
      <a:lvl9pPr marL="1828800" algn="l" rtl="0" fontAlgn="base">
        <a:lnSpc>
          <a:spcPct val="90000"/>
        </a:lnSpc>
        <a:spcBef>
          <a:spcPct val="0"/>
        </a:spcBef>
        <a:spcAft>
          <a:spcPct val="0"/>
        </a:spcAft>
        <a:defRPr sz="3200">
          <a:solidFill>
            <a:schemeClr val="tx1"/>
          </a:solidFill>
          <a:latin typeface="Consolas" panose="020B0609020204030204" pitchFamily="49" charset="0"/>
        </a:defRPr>
      </a:lvl9pPr>
    </p:titleStyle>
    <p:bodyStyle>
      <a:lvl1pPr marL="273050" indent="-273050" algn="l" rtl="0" fontAlgn="base">
        <a:lnSpc>
          <a:spcPct val="90000"/>
        </a:lnSpc>
        <a:spcBef>
          <a:spcPts val="1800"/>
        </a:spcBef>
        <a:spcAft>
          <a:spcPct val="0"/>
        </a:spcAft>
        <a:buSzPct val="100000"/>
        <a:buFont typeface="Arial" panose="020B0604020202020204" pitchFamily="34" charset="0"/>
        <a:buChar char="▪"/>
        <a:defRPr sz="2400" kern="1200">
          <a:solidFill>
            <a:schemeClr val="tx1"/>
          </a:solidFill>
          <a:latin typeface="+mn-lt"/>
          <a:ea typeface="+mn-ea"/>
          <a:cs typeface="+mn-cs"/>
        </a:defRPr>
      </a:lvl1pPr>
      <a:lvl2pPr marL="574675" indent="-273050" algn="l" rtl="0" fontAlgn="base">
        <a:lnSpc>
          <a:spcPct val="90000"/>
        </a:lnSpc>
        <a:spcBef>
          <a:spcPts val="600"/>
        </a:spcBef>
        <a:spcAft>
          <a:spcPct val="0"/>
        </a:spcAft>
        <a:buSzPct val="100000"/>
        <a:buFont typeface="Consolas" panose="020B0609020204030204" pitchFamily="49" charset="0"/>
        <a:buChar char="–"/>
        <a:defRPr sz="2000" kern="1200">
          <a:solidFill>
            <a:schemeClr val="tx1"/>
          </a:solidFill>
          <a:latin typeface="+mn-lt"/>
          <a:ea typeface="+mn-ea"/>
          <a:cs typeface="+mn-cs"/>
        </a:defRPr>
      </a:lvl2pPr>
      <a:lvl3pPr marL="803275" indent="-228600" algn="l" rtl="0" fontAlgn="base">
        <a:lnSpc>
          <a:spcPct val="90000"/>
        </a:lnSpc>
        <a:spcBef>
          <a:spcPts val="600"/>
        </a:spcBef>
        <a:spcAft>
          <a:spcPct val="0"/>
        </a:spcAft>
        <a:buSzPct val="100000"/>
        <a:buFont typeface="Arial" panose="020B0604020202020204" pitchFamily="34" charset="0"/>
        <a:buChar char="▪"/>
        <a:defRPr kern="1200">
          <a:solidFill>
            <a:schemeClr val="tx1"/>
          </a:solidFill>
          <a:latin typeface="+mn-lt"/>
          <a:ea typeface="+mn-ea"/>
          <a:cs typeface="+mn-cs"/>
        </a:defRPr>
      </a:lvl3pPr>
      <a:lvl4pPr marL="1031875" indent="-228600" algn="l" rtl="0" fontAlgn="base">
        <a:lnSpc>
          <a:spcPct val="90000"/>
        </a:lnSpc>
        <a:spcBef>
          <a:spcPts val="600"/>
        </a:spcBef>
        <a:spcAft>
          <a:spcPct val="0"/>
        </a:spcAft>
        <a:buSzPct val="100000"/>
        <a:buFont typeface="Consolas" panose="020B0609020204030204" pitchFamily="49" charset="0"/>
        <a:buChar char="–"/>
        <a:defRPr sz="1600" kern="1200">
          <a:solidFill>
            <a:schemeClr val="tx1"/>
          </a:solidFill>
          <a:latin typeface="+mn-lt"/>
          <a:ea typeface="+mn-ea"/>
          <a:cs typeface="+mn-cs"/>
        </a:defRPr>
      </a:lvl4pPr>
      <a:lvl5pPr marL="1260475" indent="-228600" algn="l" rtl="0" fontAlgn="base">
        <a:lnSpc>
          <a:spcPct val="90000"/>
        </a:lnSpc>
        <a:spcBef>
          <a:spcPts val="600"/>
        </a:spcBef>
        <a:spcAft>
          <a:spcPct val="0"/>
        </a:spcAft>
        <a:buSzPct val="100000"/>
        <a:buFont typeface="Arial" panose="020B0604020202020204"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042DA7-E962-4054-AB55-CDE760C7D3E2}"/>
              </a:ext>
            </a:extLst>
          </p:cNvPr>
          <p:cNvSpPr>
            <a:spLocks noGrp="1" noChangeArrowheads="1"/>
          </p:cNvSpPr>
          <p:nvPr>
            <p:ph type="ctrTitle"/>
          </p:nvPr>
        </p:nvSpPr>
        <p:spPr/>
        <p:txBody>
          <a:bodyPr/>
          <a:lstStyle/>
          <a:p>
            <a:r>
              <a:rPr lang="en-US" altLang="en-US" dirty="0"/>
              <a:t>Unfinished Business: Introduction</a:t>
            </a:r>
          </a:p>
        </p:txBody>
      </p:sp>
      <p:sp>
        <p:nvSpPr>
          <p:cNvPr id="3" name="Subtitle 2">
            <a:extLst>
              <a:ext uri="{FF2B5EF4-FFF2-40B4-BE49-F238E27FC236}">
                <a16:creationId xmlns:a16="http://schemas.microsoft.com/office/drawing/2014/main" id="{C7C5EBCD-BD0A-431F-8E97-18311CF3F95A}"/>
              </a:ext>
            </a:extLst>
          </p:cNvPr>
          <p:cNvSpPr>
            <a:spLocks noGrp="1"/>
          </p:cNvSpPr>
          <p:nvPr>
            <p:ph type="subTitle" idx="1"/>
          </p:nvPr>
        </p:nvSpPr>
        <p:spPr>
          <a:xfrm>
            <a:off x="1522413" y="5105400"/>
            <a:ext cx="9144000" cy="1066800"/>
          </a:xfrm>
        </p:spPr>
        <p:txBody>
          <a:bodyPr rtlCol="0">
            <a:normAutofit/>
          </a:bodyPr>
          <a:lstStyle/>
          <a:p>
            <a:pPr fontAlgn="auto">
              <a:spcAft>
                <a:spcPts val="0"/>
              </a:spcAft>
              <a:defRPr/>
            </a:pPr>
            <a:r>
              <a:rPr lang="en-US" dirty="0"/>
              <a:t>Qadeer Zadran, David Riedel</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03F4262-21BC-468C-9A4A-821FB0236AEB}"/>
              </a:ext>
            </a:extLst>
          </p:cNvPr>
          <p:cNvSpPr>
            <a:spLocks noGrp="1" noChangeArrowheads="1"/>
          </p:cNvSpPr>
          <p:nvPr>
            <p:ph type="title"/>
          </p:nvPr>
        </p:nvSpPr>
        <p:spPr/>
        <p:txBody>
          <a:bodyPr/>
          <a:lstStyle/>
          <a:p>
            <a:r>
              <a:rPr lang="en-US" altLang="en-US" dirty="0"/>
              <a:t>The Damage Done</a:t>
            </a:r>
          </a:p>
        </p:txBody>
      </p:sp>
      <p:sp>
        <p:nvSpPr>
          <p:cNvPr id="4" name="Content Placeholder 3">
            <a:extLst>
              <a:ext uri="{FF2B5EF4-FFF2-40B4-BE49-F238E27FC236}">
                <a16:creationId xmlns:a16="http://schemas.microsoft.com/office/drawing/2014/main" id="{374C7080-4580-4F0B-A732-DD93C13F162B}"/>
              </a:ext>
            </a:extLst>
          </p:cNvPr>
          <p:cNvSpPr>
            <a:spLocks noGrp="1"/>
          </p:cNvSpPr>
          <p:nvPr>
            <p:ph idx="1"/>
          </p:nvPr>
        </p:nvSpPr>
        <p:spPr/>
        <p:txBody>
          <a:bodyPr anchor="ctr">
            <a:normAutofit/>
          </a:bodyPr>
          <a:lstStyle/>
          <a:p>
            <a:r>
              <a:rPr lang="en-US" altLang="en-US" sz="4000" baseline="30000" dirty="0"/>
              <a:t>Initial Investments were excessive, unproductive, and wasteful </a:t>
            </a:r>
          </a:p>
          <a:p>
            <a:r>
              <a:rPr lang="en-US" altLang="en-US" sz="4000" baseline="30000" dirty="0"/>
              <a:t>Spillover from the USA and Euro Area Crisis countries boomeranged back to the Core </a:t>
            </a:r>
          </a:p>
          <a:p>
            <a:r>
              <a:rPr lang="en-US" altLang="en-US" sz="4000" baseline="30000" dirty="0"/>
              <a:t>Innocent Bystanders: Emerging markets suffered a drop in demand and worldwide capital restrictions </a:t>
            </a:r>
          </a:p>
          <a:p>
            <a:r>
              <a:rPr lang="en-US" altLang="en-US" sz="4000" baseline="30000" dirty="0"/>
              <a:t>Political backlash </a:t>
            </a:r>
          </a:p>
        </p:txBody>
      </p:sp>
    </p:spTree>
    <p:extLst>
      <p:ext uri="{BB962C8B-B14F-4D97-AF65-F5344CB8AC3E}">
        <p14:creationId xmlns:p14="http://schemas.microsoft.com/office/powerpoint/2010/main" val="41377579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EAE9F50-CC4E-4ECC-95F2-487BAA2AC3C2}"/>
              </a:ext>
            </a:extLst>
          </p:cNvPr>
          <p:cNvSpPr>
            <a:spLocks noGrp="1" noChangeArrowheads="1"/>
          </p:cNvSpPr>
          <p:nvPr>
            <p:ph type="title"/>
          </p:nvPr>
        </p:nvSpPr>
        <p:spPr>
          <a:xfrm>
            <a:off x="1522413" y="274638"/>
            <a:ext cx="9144000" cy="1020762"/>
          </a:xfrm>
        </p:spPr>
        <p:txBody>
          <a:bodyPr/>
          <a:lstStyle/>
          <a:p>
            <a:r>
              <a:rPr lang="en-US" altLang="en-US" dirty="0"/>
              <a:t>What Went Wrong</a:t>
            </a:r>
          </a:p>
        </p:txBody>
      </p:sp>
      <p:sp>
        <p:nvSpPr>
          <p:cNvPr id="23555" name="Content Placeholder 2">
            <a:extLst>
              <a:ext uri="{FF2B5EF4-FFF2-40B4-BE49-F238E27FC236}">
                <a16:creationId xmlns:a16="http://schemas.microsoft.com/office/drawing/2014/main" id="{0DD8FF7B-1E6B-4167-B8E2-ACDDEE598E73}"/>
              </a:ext>
            </a:extLst>
          </p:cNvPr>
          <p:cNvSpPr>
            <a:spLocks noGrp="1" noChangeArrowheads="1"/>
          </p:cNvSpPr>
          <p:nvPr>
            <p:ph idx="1"/>
          </p:nvPr>
        </p:nvSpPr>
        <p:spPr/>
        <p:txBody>
          <a:bodyPr/>
          <a:lstStyle/>
          <a:p>
            <a:r>
              <a:rPr lang="en-US" altLang="en-US" dirty="0"/>
              <a:t>Focus on </a:t>
            </a:r>
            <a:r>
              <a:rPr lang="en-US" altLang="en-US" i="1" dirty="0"/>
              <a:t>origins</a:t>
            </a:r>
            <a:r>
              <a:rPr lang="en-US" altLang="en-US" dirty="0"/>
              <a:t> of the crisis, not account of reactions to crisis </a:t>
            </a:r>
          </a:p>
          <a:p>
            <a:r>
              <a:rPr lang="en-US" altLang="en-US" dirty="0"/>
              <a:t>What can be learned from the process that allowed the North Atlantic Region to be in a position to experience such a cataclysmic crisis?  </a:t>
            </a:r>
          </a:p>
          <a:p>
            <a:r>
              <a:rPr lang="en-US" altLang="en-US" dirty="0"/>
              <a:t>Parallel: WW1 </a:t>
            </a:r>
          </a:p>
          <a:p>
            <a:pPr marL="547688" lvl="1"/>
            <a:r>
              <a:rPr lang="en-US" altLang="en-US" dirty="0"/>
              <a:t>Focus on interaction of long-term forces and decisions, not heroes vs. villains </a:t>
            </a:r>
          </a:p>
          <a:p>
            <a:pPr marL="547688" lvl="1"/>
            <a:r>
              <a:rPr lang="en-US" altLang="en-US" dirty="0"/>
              <a:t>Unexpected, interconnected nature: US mortgages bring down the whole system? </a:t>
            </a:r>
          </a:p>
          <a:p>
            <a:pPr marL="547688" lvl="1"/>
            <a:r>
              <a:rPr lang="en-US" altLang="en-US" dirty="0"/>
              <a:t>Quality of response: Treaty of Versailles or Bretton Woods? </a:t>
            </a:r>
          </a:p>
          <a:p>
            <a:endParaRPr lang="en-US" alt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18E7-6A9D-4248-8718-412AF539FD9D}"/>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1D2A054F-88FB-4651-9E50-AAC1ABEE921C}"/>
              </a:ext>
            </a:extLst>
          </p:cNvPr>
          <p:cNvSpPr>
            <a:spLocks noGrp="1"/>
          </p:cNvSpPr>
          <p:nvPr>
            <p:ph idx="1"/>
          </p:nvPr>
        </p:nvSpPr>
        <p:spPr/>
        <p:txBody>
          <a:bodyPr anchor="t"/>
          <a:lstStyle/>
          <a:p>
            <a:endParaRPr lang="en-US" dirty="0"/>
          </a:p>
          <a:p>
            <a:pPr algn="ctr"/>
            <a:r>
              <a:rPr lang="en-US" dirty="0"/>
              <a:t>What were the 3 main geographic areas affected by the crisis? </a:t>
            </a:r>
          </a:p>
          <a:p>
            <a:pPr algn="ctr"/>
            <a:r>
              <a:rPr lang="en-US" dirty="0"/>
              <a:t>The damages suffered were equal to the entire world economy stopping for how many months? </a:t>
            </a:r>
          </a:p>
        </p:txBody>
      </p:sp>
    </p:spTree>
    <p:extLst>
      <p:ext uri="{BB962C8B-B14F-4D97-AF65-F5344CB8AC3E}">
        <p14:creationId xmlns:p14="http://schemas.microsoft.com/office/powerpoint/2010/main" val="63913722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B212-E292-4A00-A5D5-4AD1F3140409}"/>
              </a:ext>
            </a:extLst>
          </p:cNvPr>
          <p:cNvSpPr>
            <a:spLocks noGrp="1"/>
          </p:cNvSpPr>
          <p:nvPr>
            <p:ph type="title"/>
          </p:nvPr>
        </p:nvSpPr>
        <p:spPr/>
        <p:txBody>
          <a:bodyPr/>
          <a:lstStyle/>
          <a:p>
            <a:r>
              <a:rPr lang="en-US" dirty="0"/>
              <a:t>Book Outline 	</a:t>
            </a:r>
          </a:p>
        </p:txBody>
      </p:sp>
      <p:sp>
        <p:nvSpPr>
          <p:cNvPr id="3" name="Content Placeholder 2">
            <a:extLst>
              <a:ext uri="{FF2B5EF4-FFF2-40B4-BE49-F238E27FC236}">
                <a16:creationId xmlns:a16="http://schemas.microsoft.com/office/drawing/2014/main" id="{B42B7040-09DF-420C-93E5-0520E73D9534}"/>
              </a:ext>
            </a:extLst>
          </p:cNvPr>
          <p:cNvSpPr>
            <a:spLocks noGrp="1"/>
          </p:cNvSpPr>
          <p:nvPr>
            <p:ph idx="1"/>
          </p:nvPr>
        </p:nvSpPr>
        <p:spPr/>
        <p:txBody>
          <a:bodyPr/>
          <a:lstStyle/>
          <a:p>
            <a:pPr marL="514350" indent="-514350">
              <a:buFont typeface="+mj-lt"/>
              <a:buAutoNum type="romanUcPeriod"/>
            </a:pPr>
            <a:r>
              <a:rPr lang="en-US" u="sng" dirty="0"/>
              <a:t>Anatomy of North Atlantic Financial Crisis: </a:t>
            </a:r>
          </a:p>
          <a:p>
            <a:pPr marL="789940" lvl="1" indent="-514350">
              <a:buFont typeface="+mj-lt"/>
              <a:buAutoNum type="romanLcPeriod"/>
            </a:pPr>
            <a:r>
              <a:rPr lang="en-US" sz="2400" i="1" dirty="0"/>
              <a:t>How did North Atlantic Financial system become so brittle?</a:t>
            </a:r>
          </a:p>
          <a:p>
            <a:pPr marL="514350" indent="-514350">
              <a:buFont typeface="+mj-lt"/>
              <a:buAutoNum type="romanUcPeriod"/>
            </a:pPr>
            <a:endParaRPr lang="en-US" dirty="0"/>
          </a:p>
          <a:p>
            <a:pPr marL="514350" indent="-514350">
              <a:buFont typeface="+mj-lt"/>
              <a:buAutoNum type="romanUcPeriod"/>
            </a:pPr>
            <a:r>
              <a:rPr lang="en-US" u="sng" dirty="0"/>
              <a:t>Misdiagnosing the North Atlantic Economy: </a:t>
            </a:r>
          </a:p>
          <a:p>
            <a:pPr marL="789940" lvl="1" indent="-514350">
              <a:buFont typeface="+mj-lt"/>
              <a:buAutoNum type="romanLcPeriod" startAt="2"/>
            </a:pPr>
            <a:r>
              <a:rPr lang="en-US" sz="2400" i="1" dirty="0"/>
              <a:t>Why were the financial and economic warning signs missed? </a:t>
            </a:r>
          </a:p>
          <a:p>
            <a:pPr marL="514350" indent="-514350">
              <a:buFont typeface="+mj-lt"/>
              <a:buAutoNum type="romanUcPeriod"/>
            </a:pPr>
            <a:endParaRPr lang="en-US" dirty="0"/>
          </a:p>
          <a:p>
            <a:pPr marL="514350" indent="-514350">
              <a:buFont typeface="+mj-lt"/>
              <a:buAutoNum type="romanUcPeriod"/>
            </a:pPr>
            <a:r>
              <a:rPr lang="en-US" u="sng" dirty="0"/>
              <a:t>Completing the Cure: </a:t>
            </a:r>
          </a:p>
          <a:p>
            <a:pPr marL="789940" lvl="1" indent="-514350">
              <a:buFont typeface="+mj-lt"/>
              <a:buAutoNum type="romanLcPeriod" startAt="3"/>
            </a:pPr>
            <a:r>
              <a:rPr lang="en-US" sz="2400" i="1" dirty="0"/>
              <a:t>What was the quality of the policy responses from an historical perspective? </a:t>
            </a:r>
          </a:p>
          <a:p>
            <a:endParaRPr lang="en-US" dirty="0"/>
          </a:p>
        </p:txBody>
      </p:sp>
    </p:spTree>
    <p:extLst>
      <p:ext uri="{BB962C8B-B14F-4D97-AF65-F5344CB8AC3E}">
        <p14:creationId xmlns:p14="http://schemas.microsoft.com/office/powerpoint/2010/main" val="115157837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83F7-EF3C-4225-B13C-FA1D2FDC5E5D}"/>
              </a:ext>
            </a:extLst>
          </p:cNvPr>
          <p:cNvSpPr>
            <a:spLocks noGrp="1"/>
          </p:cNvSpPr>
          <p:nvPr>
            <p:ph type="title"/>
          </p:nvPr>
        </p:nvSpPr>
        <p:spPr/>
        <p:txBody>
          <a:bodyPr/>
          <a:lstStyle/>
          <a:p>
            <a:r>
              <a:rPr lang="en-US" dirty="0"/>
              <a:t>Additional Discussion Topics	</a:t>
            </a:r>
          </a:p>
        </p:txBody>
      </p:sp>
      <p:sp>
        <p:nvSpPr>
          <p:cNvPr id="3" name="Content Placeholder 2">
            <a:extLst>
              <a:ext uri="{FF2B5EF4-FFF2-40B4-BE49-F238E27FC236}">
                <a16:creationId xmlns:a16="http://schemas.microsoft.com/office/drawing/2014/main" id="{142613FB-C876-4EF1-99E2-6F3B605DAEDC}"/>
              </a:ext>
            </a:extLst>
          </p:cNvPr>
          <p:cNvSpPr>
            <a:spLocks noGrp="1"/>
          </p:cNvSpPr>
          <p:nvPr>
            <p:ph idx="1"/>
          </p:nvPr>
        </p:nvSpPr>
        <p:spPr/>
        <p:txBody>
          <a:bodyPr/>
          <a:lstStyle/>
          <a:p>
            <a:r>
              <a:rPr lang="en-US" dirty="0"/>
              <a:t>Rise of populist leaders as a consequence of the crisis </a:t>
            </a:r>
          </a:p>
          <a:p>
            <a:r>
              <a:rPr lang="en-US" dirty="0"/>
              <a:t>Questions?  Opinions? </a:t>
            </a:r>
          </a:p>
          <a:p>
            <a:endParaRPr lang="en-US" dirty="0"/>
          </a:p>
        </p:txBody>
      </p:sp>
    </p:spTree>
    <p:extLst>
      <p:ext uri="{BB962C8B-B14F-4D97-AF65-F5344CB8AC3E}">
        <p14:creationId xmlns:p14="http://schemas.microsoft.com/office/powerpoint/2010/main" val="413731790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a:extLst>
              <a:ext uri="{FF2B5EF4-FFF2-40B4-BE49-F238E27FC236}">
                <a16:creationId xmlns:a16="http://schemas.microsoft.com/office/drawing/2014/main" id="{B44C53FB-55F8-44EB-B21C-5DFA46768EFB}"/>
              </a:ext>
            </a:extLst>
          </p:cNvPr>
          <p:cNvSpPr>
            <a:spLocks noGrp="1" noChangeArrowheads="1"/>
          </p:cNvSpPr>
          <p:nvPr>
            <p:ph type="title"/>
          </p:nvPr>
        </p:nvSpPr>
        <p:spPr>
          <a:xfrm>
            <a:off x="1522413" y="274638"/>
            <a:ext cx="9144000" cy="1020762"/>
          </a:xfrm>
        </p:spPr>
        <p:txBody>
          <a:bodyPr/>
          <a:lstStyle/>
          <a:p>
            <a:r>
              <a:rPr lang="en-US" altLang="en-US" dirty="0"/>
              <a:t>Agenda</a:t>
            </a:r>
          </a:p>
        </p:txBody>
      </p:sp>
      <p:sp>
        <p:nvSpPr>
          <p:cNvPr id="16387" name="Content Placeholder 13">
            <a:extLst>
              <a:ext uri="{FF2B5EF4-FFF2-40B4-BE49-F238E27FC236}">
                <a16:creationId xmlns:a16="http://schemas.microsoft.com/office/drawing/2014/main" id="{BD1AAF91-4F56-4D4F-852B-CAFB8FB8782E}"/>
              </a:ext>
            </a:extLst>
          </p:cNvPr>
          <p:cNvSpPr>
            <a:spLocks noGrp="1" noChangeArrowheads="1"/>
          </p:cNvSpPr>
          <p:nvPr>
            <p:ph idx="1"/>
          </p:nvPr>
        </p:nvSpPr>
        <p:spPr/>
        <p:txBody>
          <a:bodyPr/>
          <a:lstStyle/>
          <a:p>
            <a:r>
              <a:rPr lang="en-US" altLang="en-US" dirty="0"/>
              <a:t>Introduction</a:t>
            </a:r>
          </a:p>
          <a:p>
            <a:r>
              <a:rPr lang="en-US" altLang="en-US" dirty="0"/>
              <a:t>The Needle</a:t>
            </a:r>
          </a:p>
          <a:p>
            <a:r>
              <a:rPr lang="en-US" altLang="en-US" dirty="0"/>
              <a:t>The Damage Done</a:t>
            </a:r>
          </a:p>
          <a:p>
            <a:r>
              <a:rPr lang="en-US" altLang="en-US" dirty="0"/>
              <a:t>What Went Wrong</a:t>
            </a:r>
          </a:p>
          <a:p>
            <a:r>
              <a:rPr lang="en-US" altLang="en-US" dirty="0"/>
              <a:t>Book Outline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64C084-C80F-4098-BB68-16EE7B7254C3}"/>
              </a:ext>
            </a:extLst>
          </p:cNvPr>
          <p:cNvSpPr>
            <a:spLocks noGrp="1" noChangeArrowheads="1"/>
          </p:cNvSpPr>
          <p:nvPr>
            <p:ph type="title"/>
          </p:nvPr>
        </p:nvSpPr>
        <p:spPr>
          <a:xfrm>
            <a:off x="1522413" y="274638"/>
            <a:ext cx="9144000" cy="1020762"/>
          </a:xfrm>
        </p:spPr>
        <p:txBody>
          <a:bodyPr/>
          <a:lstStyle/>
          <a:p>
            <a:r>
              <a:rPr lang="en-US" altLang="en-US" dirty="0"/>
              <a:t>Introduction	</a:t>
            </a:r>
          </a:p>
        </p:txBody>
      </p:sp>
      <p:sp>
        <p:nvSpPr>
          <p:cNvPr id="3" name="Content Placeholder 2">
            <a:extLst>
              <a:ext uri="{FF2B5EF4-FFF2-40B4-BE49-F238E27FC236}">
                <a16:creationId xmlns:a16="http://schemas.microsoft.com/office/drawing/2014/main" id="{C6D59917-F085-4975-8F57-691B8FFD0EE8}"/>
              </a:ext>
            </a:extLst>
          </p:cNvPr>
          <p:cNvSpPr>
            <a:spLocks noGrp="1"/>
          </p:cNvSpPr>
          <p:nvPr>
            <p:ph idx="1"/>
          </p:nvPr>
        </p:nvSpPr>
        <p:spPr/>
        <p:txBody>
          <a:bodyPr rtlCol="0">
            <a:normAutofit/>
          </a:bodyPr>
          <a:lstStyle/>
          <a:p>
            <a:pPr marL="0" indent="0" algn="ctr" fontAlgn="auto">
              <a:spcAft>
                <a:spcPts val="0"/>
              </a:spcAft>
              <a:buFont typeface="Arial" panose="020B0604020202020204" pitchFamily="34" charset="0"/>
              <a:buNone/>
              <a:defRPr/>
            </a:pPr>
            <a:r>
              <a:rPr lang="en-US" b="1" u="sng" dirty="0"/>
              <a:t>Central Thesis of the Book</a:t>
            </a:r>
          </a:p>
          <a:p>
            <a:pPr marL="0" indent="0" fontAlgn="auto">
              <a:spcAft>
                <a:spcPts val="0"/>
              </a:spcAft>
              <a:buFont typeface="Arial" panose="020B0604020202020204" pitchFamily="34" charset="0"/>
              <a:buNone/>
              <a:defRPr/>
            </a:pPr>
            <a:r>
              <a:rPr lang="en-US" dirty="0"/>
              <a:t>“…how after 1980 a succession of missteps by financial regulators, aided and abetted by policy makers’ intellectual blind spots, made the North Atlantic banking system so brittle that the failure of a medium sized US investment bank toppled the world into the worst recession since 1930s and Euro area into a depression…[and] the crucial and under- appreciated role played by…European mega-banks in financing remarkably similar financial bubbles in the US and southern Europe, which parasitically intertwined with…the shaky US shadow banks” </a:t>
            </a:r>
          </a:p>
          <a:p>
            <a:pPr marL="274320" indent="-274320" fontAlgn="auto">
              <a:spcAft>
                <a:spcPts val="0"/>
              </a:spcAft>
              <a:defRPr/>
            </a:pPr>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4EB6940-9EE9-43A3-9EA8-898520D5E397}"/>
              </a:ext>
            </a:extLst>
          </p:cNvPr>
          <p:cNvSpPr>
            <a:spLocks noGrp="1" noChangeArrowheads="1"/>
          </p:cNvSpPr>
          <p:nvPr>
            <p:ph type="title"/>
          </p:nvPr>
        </p:nvSpPr>
        <p:spPr>
          <a:xfrm>
            <a:off x="1522413" y="274638"/>
            <a:ext cx="9144000" cy="1020762"/>
          </a:xfrm>
        </p:spPr>
        <p:txBody>
          <a:bodyPr/>
          <a:lstStyle/>
          <a:p>
            <a:r>
              <a:rPr lang="en-US" altLang="en-US" dirty="0"/>
              <a:t>The Needle</a:t>
            </a:r>
          </a:p>
        </p:txBody>
      </p:sp>
      <p:sp>
        <p:nvSpPr>
          <p:cNvPr id="3" name="Content Placeholder 2">
            <a:extLst>
              <a:ext uri="{FF2B5EF4-FFF2-40B4-BE49-F238E27FC236}">
                <a16:creationId xmlns:a16="http://schemas.microsoft.com/office/drawing/2014/main" id="{D27DCBE3-BA37-48EF-85C3-FBE1A0FA2BFB}"/>
              </a:ext>
            </a:extLst>
          </p:cNvPr>
          <p:cNvSpPr>
            <a:spLocks noGrp="1" noRot="1" noChangeAspect="1" noMove="1" noResize="1" noEditPoints="1" noAdjustHandles="1" noChangeArrowheads="1" noChangeShapeType="1" noTextEdit="1"/>
          </p:cNvSpPr>
          <p:nvPr>
            <p:ph idx="1"/>
          </p:nvPr>
        </p:nvSpPr>
        <p:spPr>
          <a:xfrm>
            <a:off x="1522414" y="1905000"/>
            <a:ext cx="9144000" cy="4267200"/>
          </a:xfrm>
          <a:blipFill>
            <a:blip r:embed="rId2"/>
            <a:stretch>
              <a:fillRect l="-1067" t="-2000" r="-67"/>
            </a:stretch>
          </a:blipFill>
        </p:spPr>
        <p:txBody>
          <a:bodyPr/>
          <a:lstStyle/>
          <a:p>
            <a:r>
              <a:rPr lang="en-US" dirty="0">
                <a:noFill/>
              </a:rPr>
              <a:t>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CCF1804-2C8C-469F-B1CC-BD7C428341ED}"/>
              </a:ext>
            </a:extLst>
          </p:cNvPr>
          <p:cNvSpPr>
            <a:spLocks noGrp="1" noChangeArrowheads="1"/>
          </p:cNvSpPr>
          <p:nvPr>
            <p:ph type="title"/>
          </p:nvPr>
        </p:nvSpPr>
        <p:spPr>
          <a:xfrm>
            <a:off x="1522413" y="274638"/>
            <a:ext cx="9144000" cy="1020762"/>
          </a:xfrm>
        </p:spPr>
        <p:txBody>
          <a:bodyPr/>
          <a:lstStyle/>
          <a:p>
            <a:r>
              <a:rPr lang="en-US" altLang="en-US" dirty="0">
                <a:solidFill>
                  <a:srgbClr val="FF0000"/>
                </a:solidFill>
              </a:rPr>
              <a:t>What is C</a:t>
            </a:r>
            <a:r>
              <a:rPr lang="en-US" altLang="en-US" dirty="0"/>
              <a:t>ollateralized </a:t>
            </a:r>
            <a:r>
              <a:rPr lang="en-US" altLang="en-US" dirty="0">
                <a:solidFill>
                  <a:srgbClr val="FF0000"/>
                </a:solidFill>
              </a:rPr>
              <a:t>D</a:t>
            </a:r>
            <a:r>
              <a:rPr lang="en-US" altLang="en-US" dirty="0"/>
              <a:t>ebt </a:t>
            </a:r>
            <a:r>
              <a:rPr lang="en-US" altLang="en-US" dirty="0">
                <a:solidFill>
                  <a:srgbClr val="FF0000"/>
                </a:solidFill>
              </a:rPr>
              <a:t>O</a:t>
            </a:r>
            <a:r>
              <a:rPr lang="en-US" altLang="en-US" dirty="0"/>
              <a:t>bligation (CDO)? </a:t>
            </a:r>
          </a:p>
        </p:txBody>
      </p:sp>
      <p:sp>
        <p:nvSpPr>
          <p:cNvPr id="19459" name="Content Placeholder 2">
            <a:extLst>
              <a:ext uri="{FF2B5EF4-FFF2-40B4-BE49-F238E27FC236}">
                <a16:creationId xmlns:a16="http://schemas.microsoft.com/office/drawing/2014/main" id="{628613A3-ADFF-4DEE-82B0-B267A460B680}"/>
              </a:ext>
            </a:extLst>
          </p:cNvPr>
          <p:cNvSpPr>
            <a:spLocks noGrp="1" noChangeArrowheads="1"/>
          </p:cNvSpPr>
          <p:nvPr>
            <p:ph idx="1"/>
          </p:nvPr>
        </p:nvSpPr>
        <p:spPr/>
        <p:txBody>
          <a:bodyPr/>
          <a:lstStyle/>
          <a:p>
            <a:r>
              <a:rPr lang="en-US" altLang="en-US" b="1" u="sng" dirty="0"/>
              <a:t>Definition: </a:t>
            </a:r>
            <a:r>
              <a:rPr lang="en-US" altLang="en-US" dirty="0"/>
              <a:t>A collateralized debt obligation (CDO) is a structured financial product that pools together cash flow-generating assets and repackages this asset pool into discrete tranches that can be sold to investors.</a:t>
            </a:r>
          </a:p>
          <a:p>
            <a:endParaRPr lang="en-US" altLang="en-US" dirty="0"/>
          </a:p>
          <a:p>
            <a:endParaRPr lang="en-US" altLang="en-US" dirty="0"/>
          </a:p>
        </p:txBody>
      </p:sp>
      <p:pic>
        <p:nvPicPr>
          <p:cNvPr id="7" name="Picture 6">
            <a:extLst>
              <a:ext uri="{FF2B5EF4-FFF2-40B4-BE49-F238E27FC236}">
                <a16:creationId xmlns:a16="http://schemas.microsoft.com/office/drawing/2014/main" id="{247B3E2E-EAEF-480C-9C1F-F79C64E62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3646488"/>
            <a:ext cx="35591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0A0DCB6-5872-4FA7-86B3-7ED9B948A98A}"/>
              </a:ext>
            </a:extLst>
          </p:cNvPr>
          <p:cNvSpPr>
            <a:spLocks noGrp="1" noChangeArrowheads="1"/>
          </p:cNvSpPr>
          <p:nvPr>
            <p:ph type="title"/>
          </p:nvPr>
        </p:nvSpPr>
        <p:spPr>
          <a:xfrm>
            <a:off x="1371600" y="685800"/>
            <a:ext cx="9598025" cy="719138"/>
          </a:xfrm>
        </p:spPr>
        <p:txBody>
          <a:bodyPr/>
          <a:lstStyle/>
          <a:p>
            <a:r>
              <a:rPr lang="en-US" altLang="en-US" dirty="0">
                <a:solidFill>
                  <a:srgbClr val="FF0000"/>
                </a:solidFill>
              </a:rPr>
              <a:t>C</a:t>
            </a:r>
            <a:r>
              <a:rPr lang="en-US" altLang="en-US" dirty="0"/>
              <a:t>ollateralized </a:t>
            </a:r>
            <a:r>
              <a:rPr lang="en-US" altLang="en-US" dirty="0">
                <a:solidFill>
                  <a:srgbClr val="FF0000"/>
                </a:solidFill>
              </a:rPr>
              <a:t>D</a:t>
            </a:r>
            <a:r>
              <a:rPr lang="en-US" altLang="en-US" dirty="0"/>
              <a:t>ebt </a:t>
            </a:r>
            <a:r>
              <a:rPr lang="en-US" altLang="en-US" dirty="0">
                <a:solidFill>
                  <a:srgbClr val="FF0000"/>
                </a:solidFill>
              </a:rPr>
              <a:t>O</a:t>
            </a:r>
            <a:r>
              <a:rPr lang="en-US" altLang="en-US" dirty="0"/>
              <a:t>bligation (CDO)</a:t>
            </a:r>
          </a:p>
        </p:txBody>
      </p:sp>
      <p:pic>
        <p:nvPicPr>
          <p:cNvPr id="5" name="Content Placeholder 4">
            <a:extLst>
              <a:ext uri="{FF2B5EF4-FFF2-40B4-BE49-F238E27FC236}">
                <a16:creationId xmlns:a16="http://schemas.microsoft.com/office/drawing/2014/main" id="{1AB007A9-60CA-4642-BD0C-31431E0945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7763" y="1404938"/>
            <a:ext cx="2476500" cy="2208212"/>
          </a:xfrm>
        </p:spPr>
      </p:pic>
      <p:grpSp>
        <p:nvGrpSpPr>
          <p:cNvPr id="13" name="Group 12">
            <a:extLst>
              <a:ext uri="{FF2B5EF4-FFF2-40B4-BE49-F238E27FC236}">
                <a16:creationId xmlns:a16="http://schemas.microsoft.com/office/drawing/2014/main" id="{A846AF1B-4715-4288-9223-4734C4A1E9C6}"/>
              </a:ext>
            </a:extLst>
          </p:cNvPr>
          <p:cNvGrpSpPr>
            <a:grpSpLocks/>
          </p:cNvGrpSpPr>
          <p:nvPr/>
        </p:nvGrpSpPr>
        <p:grpSpPr bwMode="auto">
          <a:xfrm>
            <a:off x="3927475" y="2379663"/>
            <a:ext cx="930275" cy="528637"/>
            <a:chOff x="2355850" y="2444570"/>
            <a:chExt cx="452659" cy="529526"/>
          </a:xfrm>
        </p:grpSpPr>
        <p:sp>
          <p:nvSpPr>
            <p:cNvPr id="14" name="Right Arrow 13">
              <a:extLst>
                <a:ext uri="{FF2B5EF4-FFF2-40B4-BE49-F238E27FC236}">
                  <a16:creationId xmlns:a16="http://schemas.microsoft.com/office/drawing/2014/main" id="{7311CA57-5D85-314C-A7A4-1F6452072104}"/>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E45673EA-54D3-8A4A-B04F-6CFDC5EAE73C}"/>
                </a:ext>
              </a:extLst>
            </p:cNvPr>
            <p:cNvSpPr txBox="1"/>
            <p:nvPr/>
          </p:nvSpPr>
          <p:spPr>
            <a:xfrm>
              <a:off x="2355850" y="2551111"/>
              <a:ext cx="316707" cy="31644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480" eaLnBrk="1" fontAlgn="auto" hangingPunct="1">
                <a:lnSpc>
                  <a:spcPct val="90000"/>
                </a:lnSpc>
                <a:spcBef>
                  <a:spcPts val="0"/>
                </a:spcBef>
                <a:spcAft>
                  <a:spcPct val="35000"/>
                </a:spcAft>
                <a:defRPr/>
              </a:pPr>
              <a:endParaRPr lang="en-US" sz="2399" dirty="0"/>
            </a:p>
          </p:txBody>
        </p:sp>
      </p:grpSp>
      <p:sp>
        <p:nvSpPr>
          <p:cNvPr id="16" name="Rectangle 15">
            <a:extLst>
              <a:ext uri="{FF2B5EF4-FFF2-40B4-BE49-F238E27FC236}">
                <a16:creationId xmlns:a16="http://schemas.microsoft.com/office/drawing/2014/main" id="{2B9BAA2B-6D8B-BA47-86D3-A09E54D7B1C9}"/>
              </a:ext>
            </a:extLst>
          </p:cNvPr>
          <p:cNvSpPr/>
          <p:nvPr/>
        </p:nvSpPr>
        <p:spPr>
          <a:xfrm>
            <a:off x="4994275" y="2220913"/>
            <a:ext cx="68580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799" dirty="0"/>
              <a:t>Loan</a:t>
            </a:r>
          </a:p>
        </p:txBody>
      </p:sp>
      <p:sp>
        <p:nvSpPr>
          <p:cNvPr id="19" name="Rectangle 18">
            <a:extLst>
              <a:ext uri="{FF2B5EF4-FFF2-40B4-BE49-F238E27FC236}">
                <a16:creationId xmlns:a16="http://schemas.microsoft.com/office/drawing/2014/main" id="{FE89F8F4-2F3C-8340-A40A-C7D8BE0568DC}"/>
              </a:ext>
            </a:extLst>
          </p:cNvPr>
          <p:cNvSpPr/>
          <p:nvPr/>
        </p:nvSpPr>
        <p:spPr>
          <a:xfrm>
            <a:off x="5718175" y="2220913"/>
            <a:ext cx="68580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799" dirty="0"/>
              <a:t>Loan</a:t>
            </a:r>
          </a:p>
        </p:txBody>
      </p:sp>
      <p:sp>
        <p:nvSpPr>
          <p:cNvPr id="20" name="Rectangle 19">
            <a:extLst>
              <a:ext uri="{FF2B5EF4-FFF2-40B4-BE49-F238E27FC236}">
                <a16:creationId xmlns:a16="http://schemas.microsoft.com/office/drawing/2014/main" id="{606FD7D8-DD10-994B-9699-54C63F133016}"/>
              </a:ext>
            </a:extLst>
          </p:cNvPr>
          <p:cNvSpPr/>
          <p:nvPr/>
        </p:nvSpPr>
        <p:spPr>
          <a:xfrm>
            <a:off x="6480175" y="2220913"/>
            <a:ext cx="68580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799" dirty="0"/>
              <a:t>Loan</a:t>
            </a:r>
          </a:p>
        </p:txBody>
      </p:sp>
      <p:grpSp>
        <p:nvGrpSpPr>
          <p:cNvPr id="21" name="Group 20">
            <a:extLst>
              <a:ext uri="{FF2B5EF4-FFF2-40B4-BE49-F238E27FC236}">
                <a16:creationId xmlns:a16="http://schemas.microsoft.com/office/drawing/2014/main" id="{9A64927E-A837-4D30-B792-7246B69D72D4}"/>
              </a:ext>
            </a:extLst>
          </p:cNvPr>
          <p:cNvGrpSpPr>
            <a:grpSpLocks/>
          </p:cNvGrpSpPr>
          <p:nvPr/>
        </p:nvGrpSpPr>
        <p:grpSpPr bwMode="auto">
          <a:xfrm>
            <a:off x="7159625" y="2405063"/>
            <a:ext cx="930275" cy="530225"/>
            <a:chOff x="2355850" y="2444570"/>
            <a:chExt cx="452659" cy="529526"/>
          </a:xfrm>
        </p:grpSpPr>
        <p:sp>
          <p:nvSpPr>
            <p:cNvPr id="22" name="Right Arrow 21">
              <a:extLst>
                <a:ext uri="{FF2B5EF4-FFF2-40B4-BE49-F238E27FC236}">
                  <a16:creationId xmlns:a16="http://schemas.microsoft.com/office/drawing/2014/main" id="{7C3DEDCB-7D9E-7244-8211-C7351702697A}"/>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a:extLst>
                <a:ext uri="{FF2B5EF4-FFF2-40B4-BE49-F238E27FC236}">
                  <a16:creationId xmlns:a16="http://schemas.microsoft.com/office/drawing/2014/main" id="{3BFF6A48-84EF-284B-ACFF-55A7762E2ECC}"/>
                </a:ext>
              </a:extLst>
            </p:cNvPr>
            <p:cNvSpPr txBox="1"/>
            <p:nvPr/>
          </p:nvSpPr>
          <p:spPr>
            <a:xfrm>
              <a:off x="2355850" y="2550792"/>
              <a:ext cx="316707" cy="31708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480" eaLnBrk="1" fontAlgn="auto" hangingPunct="1">
                <a:lnSpc>
                  <a:spcPct val="90000"/>
                </a:lnSpc>
                <a:spcBef>
                  <a:spcPts val="0"/>
                </a:spcBef>
                <a:spcAft>
                  <a:spcPct val="35000"/>
                </a:spcAft>
                <a:defRPr/>
              </a:pPr>
              <a:endParaRPr lang="en-US" sz="2399" dirty="0"/>
            </a:p>
          </p:txBody>
        </p:sp>
      </p:grpSp>
      <p:pic>
        <p:nvPicPr>
          <p:cNvPr id="25" name="Picture 24">
            <a:extLst>
              <a:ext uri="{FF2B5EF4-FFF2-40B4-BE49-F238E27FC236}">
                <a16:creationId xmlns:a16="http://schemas.microsoft.com/office/drawing/2014/main" id="{0386DE8C-7B7C-45CD-92B7-54C748F7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900" y="1484313"/>
            <a:ext cx="2476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a:extLst>
              <a:ext uri="{FF2B5EF4-FFF2-40B4-BE49-F238E27FC236}">
                <a16:creationId xmlns:a16="http://schemas.microsoft.com/office/drawing/2014/main" id="{A6E52A28-35A1-4DD8-965C-2924CA9978E0}"/>
              </a:ext>
            </a:extLst>
          </p:cNvPr>
          <p:cNvGrpSpPr>
            <a:grpSpLocks/>
          </p:cNvGrpSpPr>
          <p:nvPr/>
        </p:nvGrpSpPr>
        <p:grpSpPr bwMode="auto">
          <a:xfrm rot="5400000">
            <a:off x="8970169" y="3966369"/>
            <a:ext cx="717550" cy="528638"/>
            <a:chOff x="2355850" y="2444570"/>
            <a:chExt cx="452659" cy="529526"/>
          </a:xfrm>
        </p:grpSpPr>
        <p:sp>
          <p:nvSpPr>
            <p:cNvPr id="30" name="Right Arrow 29">
              <a:extLst>
                <a:ext uri="{FF2B5EF4-FFF2-40B4-BE49-F238E27FC236}">
                  <a16:creationId xmlns:a16="http://schemas.microsoft.com/office/drawing/2014/main" id="{51A09F84-6413-4A4E-9AFD-42FE4AE5AEF2}"/>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ight Arrow 4">
              <a:extLst>
                <a:ext uri="{FF2B5EF4-FFF2-40B4-BE49-F238E27FC236}">
                  <a16:creationId xmlns:a16="http://schemas.microsoft.com/office/drawing/2014/main" id="{94706888-7A47-6145-B3BB-FD58BF7C15F9}"/>
                </a:ext>
              </a:extLst>
            </p:cNvPr>
            <p:cNvSpPr txBox="1"/>
            <p:nvPr/>
          </p:nvSpPr>
          <p:spPr>
            <a:xfrm>
              <a:off x="2355850" y="2551112"/>
              <a:ext cx="316461" cy="31644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480" eaLnBrk="1" fontAlgn="auto" hangingPunct="1">
                <a:lnSpc>
                  <a:spcPct val="90000"/>
                </a:lnSpc>
                <a:spcBef>
                  <a:spcPts val="0"/>
                </a:spcBef>
                <a:spcAft>
                  <a:spcPct val="35000"/>
                </a:spcAft>
                <a:defRPr/>
              </a:pPr>
              <a:endParaRPr lang="en-US" sz="2399" dirty="0"/>
            </a:p>
          </p:txBody>
        </p:sp>
      </p:grpSp>
      <p:sp>
        <p:nvSpPr>
          <p:cNvPr id="33" name="Oval 32">
            <a:extLst>
              <a:ext uri="{FF2B5EF4-FFF2-40B4-BE49-F238E27FC236}">
                <a16:creationId xmlns:a16="http://schemas.microsoft.com/office/drawing/2014/main" id="{58ED3678-7001-1B4C-9CCB-62712CA45B91}"/>
              </a:ext>
            </a:extLst>
          </p:cNvPr>
          <p:cNvSpPr/>
          <p:nvPr/>
        </p:nvSpPr>
        <p:spPr>
          <a:xfrm>
            <a:off x="8048625" y="4633913"/>
            <a:ext cx="2878138" cy="2103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999" dirty="0"/>
              <a:t>CDO</a:t>
            </a:r>
          </a:p>
        </p:txBody>
      </p:sp>
      <p:grpSp>
        <p:nvGrpSpPr>
          <p:cNvPr id="54" name="Group 53">
            <a:extLst>
              <a:ext uri="{FF2B5EF4-FFF2-40B4-BE49-F238E27FC236}">
                <a16:creationId xmlns:a16="http://schemas.microsoft.com/office/drawing/2014/main" id="{666CE38C-4264-47ED-BA27-C61DED1D3229}"/>
              </a:ext>
            </a:extLst>
          </p:cNvPr>
          <p:cNvGrpSpPr>
            <a:grpSpLocks/>
          </p:cNvGrpSpPr>
          <p:nvPr/>
        </p:nvGrpSpPr>
        <p:grpSpPr bwMode="auto">
          <a:xfrm rot="10800000">
            <a:off x="7331075" y="5421313"/>
            <a:ext cx="717550" cy="530225"/>
            <a:chOff x="2355850" y="2444570"/>
            <a:chExt cx="452659" cy="529526"/>
          </a:xfrm>
        </p:grpSpPr>
        <p:sp>
          <p:nvSpPr>
            <p:cNvPr id="55" name="Right Arrow 54">
              <a:extLst>
                <a:ext uri="{FF2B5EF4-FFF2-40B4-BE49-F238E27FC236}">
                  <a16:creationId xmlns:a16="http://schemas.microsoft.com/office/drawing/2014/main" id="{AD64A235-3C3E-634A-885B-441A1B90433C}"/>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6" name="Right Arrow 4">
              <a:extLst>
                <a:ext uri="{FF2B5EF4-FFF2-40B4-BE49-F238E27FC236}">
                  <a16:creationId xmlns:a16="http://schemas.microsoft.com/office/drawing/2014/main" id="{7890E664-EB62-AA41-9D27-C871D417E1AC}"/>
                </a:ext>
              </a:extLst>
            </p:cNvPr>
            <p:cNvSpPr txBox="1"/>
            <p:nvPr/>
          </p:nvSpPr>
          <p:spPr>
            <a:xfrm>
              <a:off x="2355850" y="2550793"/>
              <a:ext cx="316461" cy="31708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480" eaLnBrk="1" fontAlgn="auto" hangingPunct="1">
                <a:lnSpc>
                  <a:spcPct val="90000"/>
                </a:lnSpc>
                <a:spcBef>
                  <a:spcPts val="0"/>
                </a:spcBef>
                <a:spcAft>
                  <a:spcPct val="35000"/>
                </a:spcAft>
                <a:defRPr/>
              </a:pPr>
              <a:endParaRPr lang="en-US" sz="2399" dirty="0"/>
            </a:p>
          </p:txBody>
        </p:sp>
      </p:grpSp>
      <p:pic>
        <p:nvPicPr>
          <p:cNvPr id="58" name="Picture 57">
            <a:extLst>
              <a:ext uri="{FF2B5EF4-FFF2-40B4-BE49-F238E27FC236}">
                <a16:creationId xmlns:a16="http://schemas.microsoft.com/office/drawing/2014/main" id="{6637AEFC-C486-4258-A718-B21288F27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3" y="4525963"/>
            <a:ext cx="2954337"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18CC41D-557E-459D-8B37-B054C0E6B666}"/>
              </a:ext>
            </a:extLst>
          </p:cNvPr>
          <p:cNvSpPr>
            <a:spLocks noGrp="1" noChangeArrowheads="1"/>
          </p:cNvSpPr>
          <p:nvPr>
            <p:ph type="title"/>
          </p:nvPr>
        </p:nvSpPr>
        <p:spPr>
          <a:xfrm>
            <a:off x="1522413" y="274638"/>
            <a:ext cx="9144000" cy="1020762"/>
          </a:xfrm>
        </p:spPr>
        <p:txBody>
          <a:bodyPr/>
          <a:lstStyle/>
          <a:p>
            <a:r>
              <a:rPr lang="en-US" altLang="en-US" dirty="0"/>
              <a:t>The Needle (continued)</a:t>
            </a:r>
          </a:p>
        </p:txBody>
      </p:sp>
      <p:sp>
        <p:nvSpPr>
          <p:cNvPr id="3" name="Content Placeholder 2">
            <a:extLst>
              <a:ext uri="{FF2B5EF4-FFF2-40B4-BE49-F238E27FC236}">
                <a16:creationId xmlns:a16="http://schemas.microsoft.com/office/drawing/2014/main" id="{33D3F650-DDA9-4991-9443-FA2F30D04651}"/>
              </a:ext>
            </a:extLst>
          </p:cNvPr>
          <p:cNvSpPr>
            <a:spLocks noGrp="1"/>
          </p:cNvSpPr>
          <p:nvPr>
            <p:ph idx="1"/>
          </p:nvPr>
        </p:nvSpPr>
        <p:spPr/>
        <p:txBody>
          <a:bodyPr rtlCol="0">
            <a:normAutofit/>
          </a:bodyPr>
          <a:lstStyle/>
          <a:p>
            <a:pPr marL="274320" indent="-274320" fontAlgn="auto">
              <a:spcAft>
                <a:spcPts val="0"/>
              </a:spcAft>
              <a:defRPr/>
            </a:pPr>
            <a:r>
              <a:rPr lang="en-US" dirty="0"/>
              <a:t>European stock markets</a:t>
            </a:r>
          </a:p>
          <a:p>
            <a:pPr lvl="1" indent="-274320" fontAlgn="auto">
              <a:spcAft>
                <a:spcPts val="0"/>
              </a:spcAft>
              <a:defRPr/>
            </a:pPr>
            <a:r>
              <a:rPr lang="en-US" dirty="0"/>
              <a:t>French (CAC 40) is still below the 2007 peak</a:t>
            </a:r>
          </a:p>
          <a:p>
            <a:pPr lvl="1" indent="-274320" fontAlgn="auto">
              <a:spcAft>
                <a:spcPts val="0"/>
              </a:spcAft>
              <a:defRPr/>
            </a:pPr>
            <a:r>
              <a:rPr lang="en-US" dirty="0"/>
              <a:t>German (DAX) surpassed the 2007 peak</a:t>
            </a:r>
          </a:p>
          <a:p>
            <a:pPr lvl="1" indent="-274320" fontAlgn="auto">
              <a:spcAft>
                <a:spcPts val="0"/>
              </a:spcAft>
              <a:defRPr/>
            </a:pPr>
            <a:endParaRPr lang="en-US" dirty="0"/>
          </a:p>
          <a:p>
            <a:pPr marL="274320" lvl="1" indent="0" fontAlgn="auto">
              <a:spcAft>
                <a:spcPts val="0"/>
              </a:spcAft>
              <a:buFont typeface="Consolas" panose="020B0609020204030204" pitchFamily="49" charset="0"/>
              <a:buNone/>
              <a:defRPr/>
            </a:pPr>
            <a:r>
              <a:rPr lang="en-US" dirty="0"/>
              <a:t>“This financial equivalent of a </a:t>
            </a:r>
            <a:r>
              <a:rPr lang="en-US" b="1" u="sng" dirty="0"/>
              <a:t>phony war</a:t>
            </a:r>
            <a:r>
              <a:rPr lang="en-US" dirty="0"/>
              <a:t>..”</a:t>
            </a:r>
          </a:p>
          <a:p>
            <a:pPr marL="274320" lvl="1" indent="0" fontAlgn="auto">
              <a:spcAft>
                <a:spcPts val="0"/>
              </a:spcAft>
              <a:buFont typeface="Consolas" panose="020B0609020204030204" pitchFamily="49" charset="0"/>
              <a:buNone/>
              <a:defRPr/>
            </a:pPr>
            <a:endParaRPr lang="en-US" dirty="0"/>
          </a:p>
          <a:p>
            <a:pPr marL="274320" lvl="1" indent="0" fontAlgn="auto">
              <a:spcAft>
                <a:spcPts val="0"/>
              </a:spcAft>
              <a:buFont typeface="Consolas" panose="020B0609020204030204" pitchFamily="49" charset="0"/>
              <a:buNone/>
              <a:defRPr/>
            </a:pPr>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06F8-1913-4D78-ADF7-994BA925E185}"/>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01189BF9-62A8-4CCA-A7F6-887144920A4D}"/>
              </a:ext>
            </a:extLst>
          </p:cNvPr>
          <p:cNvSpPr>
            <a:spLocks noGrp="1"/>
          </p:cNvSpPr>
          <p:nvPr>
            <p:ph idx="1"/>
          </p:nvPr>
        </p:nvSpPr>
        <p:spPr/>
        <p:txBody>
          <a:bodyPr anchor="t"/>
          <a:lstStyle/>
          <a:p>
            <a:endParaRPr lang="en-US" sz="3600" dirty="0"/>
          </a:p>
          <a:p>
            <a:endParaRPr lang="en-US" sz="3600" dirty="0"/>
          </a:p>
          <a:p>
            <a:pPr algn="ctr"/>
            <a:r>
              <a:rPr lang="en-US" sz="3600" dirty="0"/>
              <a:t>What’s the book’s central thesis?</a:t>
            </a:r>
          </a:p>
        </p:txBody>
      </p:sp>
    </p:spTree>
    <p:extLst>
      <p:ext uri="{BB962C8B-B14F-4D97-AF65-F5344CB8AC3E}">
        <p14:creationId xmlns:p14="http://schemas.microsoft.com/office/powerpoint/2010/main" val="2587537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03F4262-21BC-468C-9A4A-821FB0236AEB}"/>
              </a:ext>
            </a:extLst>
          </p:cNvPr>
          <p:cNvSpPr>
            <a:spLocks noGrp="1" noChangeArrowheads="1"/>
          </p:cNvSpPr>
          <p:nvPr>
            <p:ph type="title"/>
          </p:nvPr>
        </p:nvSpPr>
        <p:spPr/>
        <p:txBody>
          <a:bodyPr/>
          <a:lstStyle/>
          <a:p>
            <a:r>
              <a:rPr lang="en-US" altLang="en-US" dirty="0"/>
              <a:t>The Damage Done</a:t>
            </a:r>
          </a:p>
        </p:txBody>
      </p:sp>
      <p:sp>
        <p:nvSpPr>
          <p:cNvPr id="9" name="Text Placeholder 8">
            <a:extLst>
              <a:ext uri="{FF2B5EF4-FFF2-40B4-BE49-F238E27FC236}">
                <a16:creationId xmlns:a16="http://schemas.microsoft.com/office/drawing/2014/main" id="{848F1CE7-6904-42B8-89DE-BA4DA5C27792}"/>
              </a:ext>
            </a:extLst>
          </p:cNvPr>
          <p:cNvSpPr>
            <a:spLocks noGrp="1"/>
          </p:cNvSpPr>
          <p:nvPr>
            <p:ph type="body" idx="1"/>
          </p:nvPr>
        </p:nvSpPr>
        <p:spPr>
          <a:xfrm>
            <a:off x="1522413" y="1905000"/>
            <a:ext cx="4416552" cy="762000"/>
          </a:xfrm>
        </p:spPr>
        <p:txBody>
          <a:bodyPr/>
          <a:lstStyle/>
          <a:p>
            <a:pPr algn="ctr"/>
            <a:r>
              <a:rPr lang="en-US" sz="2800" i="1" dirty="0"/>
              <a:t>Global Estimated Losses </a:t>
            </a:r>
          </a:p>
        </p:txBody>
      </p:sp>
      <p:sp>
        <p:nvSpPr>
          <p:cNvPr id="22531" name="Content Placeholder 2">
            <a:extLst>
              <a:ext uri="{FF2B5EF4-FFF2-40B4-BE49-F238E27FC236}">
                <a16:creationId xmlns:a16="http://schemas.microsoft.com/office/drawing/2014/main" id="{2486AE25-DD84-42A0-91AA-9AE78499F54E}"/>
              </a:ext>
            </a:extLst>
          </p:cNvPr>
          <p:cNvSpPr>
            <a:spLocks noGrp="1" noChangeArrowheads="1"/>
          </p:cNvSpPr>
          <p:nvPr>
            <p:ph sz="half" idx="2"/>
          </p:nvPr>
        </p:nvSpPr>
        <p:spPr>
          <a:xfrm>
            <a:off x="1522413" y="2209798"/>
            <a:ext cx="4416552" cy="3352801"/>
          </a:xfrm>
        </p:spPr>
        <p:txBody>
          <a:bodyPr anchor="ctr">
            <a:normAutofit/>
          </a:bodyPr>
          <a:lstStyle/>
          <a:p>
            <a:r>
              <a:rPr lang="en-US" altLang="en-US" dirty="0"/>
              <a:t>World economy stopped for 1-4 months </a:t>
            </a:r>
          </a:p>
          <a:p>
            <a:r>
              <a:rPr lang="en-US" altLang="en-US" dirty="0"/>
              <a:t>Lost $6-24 million (2009 Prices) </a:t>
            </a:r>
          </a:p>
          <a:p>
            <a:r>
              <a:rPr lang="en-US" altLang="en-US" dirty="0"/>
              <a:t>Lost ~8% of Global GDP</a:t>
            </a:r>
          </a:p>
        </p:txBody>
      </p:sp>
      <p:sp>
        <p:nvSpPr>
          <p:cNvPr id="10" name="Text Placeholder 9">
            <a:extLst>
              <a:ext uri="{FF2B5EF4-FFF2-40B4-BE49-F238E27FC236}">
                <a16:creationId xmlns:a16="http://schemas.microsoft.com/office/drawing/2014/main" id="{332BAEF4-CEDE-43BC-843B-13AF27B88648}"/>
              </a:ext>
            </a:extLst>
          </p:cNvPr>
          <p:cNvSpPr>
            <a:spLocks noGrp="1"/>
          </p:cNvSpPr>
          <p:nvPr>
            <p:ph type="body" sz="quarter" idx="3"/>
          </p:nvPr>
        </p:nvSpPr>
        <p:spPr/>
        <p:txBody>
          <a:bodyPr/>
          <a:lstStyle/>
          <a:p>
            <a:pPr algn="ctr"/>
            <a:r>
              <a:rPr lang="en-US" b="1" i="1" dirty="0"/>
              <a:t>3 Main Geographic Areas </a:t>
            </a:r>
          </a:p>
        </p:txBody>
      </p:sp>
      <p:sp>
        <p:nvSpPr>
          <p:cNvPr id="8" name="Content Placeholder 7">
            <a:extLst>
              <a:ext uri="{FF2B5EF4-FFF2-40B4-BE49-F238E27FC236}">
                <a16:creationId xmlns:a16="http://schemas.microsoft.com/office/drawing/2014/main" id="{1DD83140-E5D5-4388-B806-48398EB30E25}"/>
              </a:ext>
            </a:extLst>
          </p:cNvPr>
          <p:cNvSpPr>
            <a:spLocks noGrp="1"/>
          </p:cNvSpPr>
          <p:nvPr>
            <p:ph sz="quarter" idx="4"/>
          </p:nvPr>
        </p:nvSpPr>
        <p:spPr>
          <a:xfrm>
            <a:off x="6249859" y="2819399"/>
            <a:ext cx="5938965" cy="3352801"/>
          </a:xfrm>
        </p:spPr>
        <p:txBody>
          <a:bodyPr/>
          <a:lstStyle/>
          <a:p>
            <a:pPr marL="457200" indent="-457200">
              <a:buFont typeface="+mj-lt"/>
              <a:buAutoNum type="arabicPeriod"/>
            </a:pPr>
            <a:r>
              <a:rPr lang="en-US" u="sng" dirty="0"/>
              <a:t>USA</a:t>
            </a:r>
            <a:r>
              <a:rPr lang="en-US" b="1" dirty="0"/>
              <a:t>:</a:t>
            </a:r>
            <a:r>
              <a:rPr lang="en-US" dirty="0"/>
              <a:t> ~10%  of GDP</a:t>
            </a:r>
          </a:p>
          <a:p>
            <a:pPr marL="457200" indent="-457200">
              <a:buFont typeface="+mj-lt"/>
              <a:buAutoNum type="arabicPeriod"/>
            </a:pPr>
            <a:r>
              <a:rPr lang="en-US" u="sng" dirty="0"/>
              <a:t>Euro Area Crisis Countries:</a:t>
            </a:r>
            <a:r>
              <a:rPr lang="en-US" dirty="0"/>
              <a:t> ~25 % of GDP </a:t>
            </a:r>
          </a:p>
          <a:p>
            <a:pPr lvl="1"/>
            <a:r>
              <a:rPr lang="en-US" dirty="0"/>
              <a:t>Italy, Spain, Greece, Ireland, Portugal </a:t>
            </a:r>
          </a:p>
          <a:p>
            <a:pPr marL="457200" indent="-457200">
              <a:buFont typeface="+mj-lt"/>
              <a:buAutoNum type="arabicPeriod"/>
            </a:pPr>
            <a:r>
              <a:rPr lang="en-US" u="sng" dirty="0"/>
              <a:t>Euro Area Core Countries:</a:t>
            </a:r>
            <a:r>
              <a:rPr lang="en-US" dirty="0"/>
              <a:t> ~10% of GDP</a:t>
            </a:r>
          </a:p>
          <a:p>
            <a:pPr lvl="1"/>
            <a:r>
              <a:rPr lang="en-US" dirty="0"/>
              <a:t>Germany, France, Netherlands </a:t>
            </a:r>
          </a:p>
          <a:p>
            <a:pPr marL="457200" indent="-457200">
              <a:buFont typeface="+mj-lt"/>
              <a:buAutoNum type="arabicPeriod"/>
            </a:pPr>
            <a:endParaRPr lang="en-US" b="1" u="sng" dirty="0"/>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(widescreen)(2)</Template>
  <TotalTime>265</TotalTime>
  <Words>558</Words>
  <Application>Microsoft Office PowerPoint</Application>
  <PresentationFormat>Custom</PresentationFormat>
  <Paragraphs>85</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Consolas</vt:lpstr>
      <vt:lpstr>Corbel</vt:lpstr>
      <vt:lpstr>Chalkboard 16x9</vt:lpstr>
      <vt:lpstr>Unfinished Business: Introduction</vt:lpstr>
      <vt:lpstr>Agenda</vt:lpstr>
      <vt:lpstr>Introduction </vt:lpstr>
      <vt:lpstr>The Needle</vt:lpstr>
      <vt:lpstr>What is Collateralized Debt Obligation (CDO)? </vt:lpstr>
      <vt:lpstr>Collateralized Debt Obligation (CDO)</vt:lpstr>
      <vt:lpstr>The Needle (continued)</vt:lpstr>
      <vt:lpstr>Review </vt:lpstr>
      <vt:lpstr>The Damage Done</vt:lpstr>
      <vt:lpstr>The Damage Done</vt:lpstr>
      <vt:lpstr>What Went Wrong</vt:lpstr>
      <vt:lpstr>Review  </vt:lpstr>
      <vt:lpstr>Book Outline  </vt:lpstr>
      <vt:lpstr>Additional Discussion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Unfinished Business: Introduction</dc:title>
  <dc:creator>qzadran2</dc:creator>
  <cp:lastModifiedBy>David Riedel</cp:lastModifiedBy>
  <cp:revision>20</cp:revision>
  <dcterms:created xsi:type="dcterms:W3CDTF">2018-10-28T19:30:51Z</dcterms:created>
  <dcterms:modified xsi:type="dcterms:W3CDTF">2018-11-01T02:20:22Z</dcterms:modified>
</cp:coreProperties>
</file>